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1079" r:id="rId2"/>
    <p:sldId id="1094" r:id="rId3"/>
    <p:sldId id="1091" r:id="rId4"/>
    <p:sldId id="1092" r:id="rId5"/>
    <p:sldId id="1078" r:id="rId6"/>
  </p:sldIdLst>
  <p:sldSz cx="9906000" cy="6858000" type="A4"/>
  <p:notesSz cx="6805613" cy="9939338"/>
  <p:custDataLst>
    <p:tags r:id="rId9"/>
  </p:custData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378D4D9-F6E2-4773-8B0B-13B619C23570}">
          <p14:sldIdLst>
            <p14:sldId id="1079"/>
            <p14:sldId id="1094"/>
            <p14:sldId id="1091"/>
            <p14:sldId id="1092"/>
            <p14:sldId id="10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618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  <a:srgbClr val="0033CC"/>
    <a:srgbClr val="FFFFCC"/>
    <a:srgbClr val="002C4E"/>
    <a:srgbClr val="1F497D"/>
    <a:srgbClr val="D6E9F2"/>
    <a:srgbClr val="96B8FF"/>
    <a:srgbClr val="96B7FF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71" autoAdjust="0"/>
    <p:restoredTop sz="94384" autoAdjust="0"/>
  </p:normalViewPr>
  <p:slideViewPr>
    <p:cSldViewPr>
      <p:cViewPr varScale="1">
        <p:scale>
          <a:sx n="79" d="100"/>
          <a:sy n="79" d="100"/>
        </p:scale>
        <p:origin x="796" y="276"/>
      </p:cViewPr>
      <p:guideLst>
        <p:guide orient="horz" pos="618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6192"/>
    </p:cViewPr>
  </p:sorterViewPr>
  <p:notesViewPr>
    <p:cSldViewPr showGuides="1">
      <p:cViewPr varScale="1">
        <p:scale>
          <a:sx n="77" d="100"/>
          <a:sy n="77" d="100"/>
        </p:scale>
        <p:origin x="2082" y="114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양윤헌/ERP 플랫폼기획팀/YOONHEON YANG" userId="5d577775-1d1d-4b5e-ada4-f0eb064c7d05" providerId="ADAL" clId="{9FCA3BD2-8D9F-4647-B1AC-53EC74E83F62}"/>
    <pc:docChg chg="delSld modSld modSection">
      <pc:chgData name="양윤헌/ERP 플랫폼기획팀/YOONHEON YANG" userId="5d577775-1d1d-4b5e-ada4-f0eb064c7d05" providerId="ADAL" clId="{9FCA3BD2-8D9F-4647-B1AC-53EC74E83F62}" dt="2026-04-17T09:15:28.239" v="24" actId="47"/>
      <pc:docMkLst>
        <pc:docMk/>
      </pc:docMkLst>
      <pc:sldChg chg="modSp del mod">
        <pc:chgData name="양윤헌/ERP 플랫폼기획팀/YOONHEON YANG" userId="5d577775-1d1d-4b5e-ada4-f0eb064c7d05" providerId="ADAL" clId="{9FCA3BD2-8D9F-4647-B1AC-53EC74E83F62}" dt="2026-04-17T09:15:28.239" v="24" actId="47"/>
        <pc:sldMkLst>
          <pc:docMk/>
          <pc:sldMk cId="585130709" sldId="598"/>
        </pc:sldMkLst>
        <pc:spChg chg="mod">
          <ac:chgData name="양윤헌/ERP 플랫폼기획팀/YOONHEON YANG" userId="5d577775-1d1d-4b5e-ada4-f0eb064c7d05" providerId="ADAL" clId="{9FCA3BD2-8D9F-4647-B1AC-53EC74E83F62}" dt="2026-04-17T09:15:18.165" v="23" actId="1076"/>
          <ac:spMkLst>
            <pc:docMk/>
            <pc:sldMk cId="585130709" sldId="598"/>
            <ac:spMk id="2" creationId="{00000000-0000-0000-0000-000000000000}"/>
          </ac:spMkLst>
        </pc:spChg>
      </pc:sldChg>
      <pc:sldChg chg="del">
        <pc:chgData name="양윤헌/ERP 플랫폼기획팀/YOONHEON YANG" userId="5d577775-1d1d-4b5e-ada4-f0eb064c7d05" providerId="ADAL" clId="{9FCA3BD2-8D9F-4647-B1AC-53EC74E83F62}" dt="2026-04-17T09:14:53.742" v="0" actId="47"/>
        <pc:sldMkLst>
          <pc:docMk/>
          <pc:sldMk cId="778621769" sldId="1065"/>
        </pc:sldMkLst>
      </pc:sldChg>
      <pc:sldChg chg="del">
        <pc:chgData name="양윤헌/ERP 플랫폼기획팀/YOONHEON YANG" userId="5d577775-1d1d-4b5e-ada4-f0eb064c7d05" providerId="ADAL" clId="{9FCA3BD2-8D9F-4647-B1AC-53EC74E83F62}" dt="2026-04-17T09:14:54.540" v="1" actId="47"/>
        <pc:sldMkLst>
          <pc:docMk/>
          <pc:sldMk cId="2466130879" sldId="1066"/>
        </pc:sldMkLst>
      </pc:sldChg>
      <pc:sldChg chg="del">
        <pc:chgData name="양윤헌/ERP 플랫폼기획팀/YOONHEON YANG" userId="5d577775-1d1d-4b5e-ada4-f0eb064c7d05" providerId="ADAL" clId="{9FCA3BD2-8D9F-4647-B1AC-53EC74E83F62}" dt="2026-04-17T09:14:55.088" v="2" actId="47"/>
        <pc:sldMkLst>
          <pc:docMk/>
          <pc:sldMk cId="3929977310" sldId="1067"/>
        </pc:sldMkLst>
      </pc:sldChg>
      <pc:sldChg chg="del">
        <pc:chgData name="양윤헌/ERP 플랫폼기획팀/YOONHEON YANG" userId="5d577775-1d1d-4b5e-ada4-f0eb064c7d05" providerId="ADAL" clId="{9FCA3BD2-8D9F-4647-B1AC-53EC74E83F62}" dt="2026-04-17T09:14:55.895" v="4" actId="47"/>
        <pc:sldMkLst>
          <pc:docMk/>
          <pc:sldMk cId="4090558012" sldId="1068"/>
        </pc:sldMkLst>
      </pc:sldChg>
      <pc:sldChg chg="del">
        <pc:chgData name="양윤헌/ERP 플랫폼기획팀/YOONHEON YANG" userId="5d577775-1d1d-4b5e-ada4-f0eb064c7d05" providerId="ADAL" clId="{9FCA3BD2-8D9F-4647-B1AC-53EC74E83F62}" dt="2026-04-17T09:14:56.274" v="5" actId="47"/>
        <pc:sldMkLst>
          <pc:docMk/>
          <pc:sldMk cId="3575280618" sldId="1069"/>
        </pc:sldMkLst>
      </pc:sldChg>
      <pc:sldChg chg="del">
        <pc:chgData name="양윤헌/ERP 플랫폼기획팀/YOONHEON YANG" userId="5d577775-1d1d-4b5e-ada4-f0eb064c7d05" providerId="ADAL" clId="{9FCA3BD2-8D9F-4647-B1AC-53EC74E83F62}" dt="2026-04-17T09:14:56.653" v="6" actId="47"/>
        <pc:sldMkLst>
          <pc:docMk/>
          <pc:sldMk cId="1302502742" sldId="1070"/>
        </pc:sldMkLst>
      </pc:sldChg>
      <pc:sldChg chg="del">
        <pc:chgData name="양윤헌/ERP 플랫폼기획팀/YOONHEON YANG" userId="5d577775-1d1d-4b5e-ada4-f0eb064c7d05" providerId="ADAL" clId="{9FCA3BD2-8D9F-4647-B1AC-53EC74E83F62}" dt="2026-04-17T09:14:58.075" v="8" actId="47"/>
        <pc:sldMkLst>
          <pc:docMk/>
          <pc:sldMk cId="1302502742" sldId="1071"/>
        </pc:sldMkLst>
      </pc:sldChg>
      <pc:sldChg chg="del">
        <pc:chgData name="양윤헌/ERP 플랫폼기획팀/YOONHEON YANG" userId="5d577775-1d1d-4b5e-ada4-f0eb064c7d05" providerId="ADAL" clId="{9FCA3BD2-8D9F-4647-B1AC-53EC74E83F62}" dt="2026-04-17T09:14:59.175" v="10" actId="47"/>
        <pc:sldMkLst>
          <pc:docMk/>
          <pc:sldMk cId="3039458203" sldId="1073"/>
        </pc:sldMkLst>
      </pc:sldChg>
      <pc:sldChg chg="del">
        <pc:chgData name="양윤헌/ERP 플랫폼기획팀/YOONHEON YANG" userId="5d577775-1d1d-4b5e-ada4-f0eb064c7d05" providerId="ADAL" clId="{9FCA3BD2-8D9F-4647-B1AC-53EC74E83F62}" dt="2026-04-17T09:14:59.752" v="11" actId="47"/>
        <pc:sldMkLst>
          <pc:docMk/>
          <pc:sldMk cId="4116720537" sldId="1074"/>
        </pc:sldMkLst>
      </pc:sldChg>
      <pc:sldChg chg="del">
        <pc:chgData name="양윤헌/ERP 플랫폼기획팀/YOONHEON YANG" userId="5d577775-1d1d-4b5e-ada4-f0eb064c7d05" providerId="ADAL" clId="{9FCA3BD2-8D9F-4647-B1AC-53EC74E83F62}" dt="2026-04-17T09:15:00.224" v="12" actId="47"/>
        <pc:sldMkLst>
          <pc:docMk/>
          <pc:sldMk cId="4003760882" sldId="1075"/>
        </pc:sldMkLst>
      </pc:sldChg>
      <pc:sldChg chg="del">
        <pc:chgData name="양윤헌/ERP 플랫폼기획팀/YOONHEON YANG" userId="5d577775-1d1d-4b5e-ada4-f0eb064c7d05" providerId="ADAL" clId="{9FCA3BD2-8D9F-4647-B1AC-53EC74E83F62}" dt="2026-04-17T09:15:00.741" v="13" actId="47"/>
        <pc:sldMkLst>
          <pc:docMk/>
          <pc:sldMk cId="4003760882" sldId="1076"/>
        </pc:sldMkLst>
      </pc:sldChg>
      <pc:sldChg chg="del">
        <pc:chgData name="양윤헌/ERP 플랫폼기획팀/YOONHEON YANG" userId="5d577775-1d1d-4b5e-ada4-f0eb064c7d05" providerId="ADAL" clId="{9FCA3BD2-8D9F-4647-B1AC-53EC74E83F62}" dt="2026-04-17T09:15:03.031" v="16" actId="47"/>
        <pc:sldMkLst>
          <pc:docMk/>
          <pc:sldMk cId="3462448826" sldId="1080"/>
        </pc:sldMkLst>
      </pc:sldChg>
      <pc:sldChg chg="del">
        <pc:chgData name="양윤헌/ERP 플랫폼기획팀/YOONHEON YANG" userId="5d577775-1d1d-4b5e-ada4-f0eb064c7d05" providerId="ADAL" clId="{9FCA3BD2-8D9F-4647-B1AC-53EC74E83F62}" dt="2026-04-17T09:15:03.625" v="17" actId="47"/>
        <pc:sldMkLst>
          <pc:docMk/>
          <pc:sldMk cId="142144289" sldId="1081"/>
        </pc:sldMkLst>
      </pc:sldChg>
      <pc:sldChg chg="del">
        <pc:chgData name="양윤헌/ERP 플랫폼기획팀/YOONHEON YANG" userId="5d577775-1d1d-4b5e-ada4-f0eb064c7d05" providerId="ADAL" clId="{9FCA3BD2-8D9F-4647-B1AC-53EC74E83F62}" dt="2026-04-17T09:15:04.091" v="18" actId="47"/>
        <pc:sldMkLst>
          <pc:docMk/>
          <pc:sldMk cId="865822244" sldId="1082"/>
        </pc:sldMkLst>
      </pc:sldChg>
      <pc:sldChg chg="del">
        <pc:chgData name="양윤헌/ERP 플랫폼기획팀/YOONHEON YANG" userId="5d577775-1d1d-4b5e-ada4-f0eb064c7d05" providerId="ADAL" clId="{9FCA3BD2-8D9F-4647-B1AC-53EC74E83F62}" dt="2026-04-17T09:15:05.025" v="19" actId="47"/>
        <pc:sldMkLst>
          <pc:docMk/>
          <pc:sldMk cId="710028558" sldId="1083"/>
        </pc:sldMkLst>
      </pc:sldChg>
      <pc:sldChg chg="del">
        <pc:chgData name="양윤헌/ERP 플랫폼기획팀/YOONHEON YANG" userId="5d577775-1d1d-4b5e-ada4-f0eb064c7d05" providerId="ADAL" clId="{9FCA3BD2-8D9F-4647-B1AC-53EC74E83F62}" dt="2026-04-17T09:15:05.748" v="20" actId="47"/>
        <pc:sldMkLst>
          <pc:docMk/>
          <pc:sldMk cId="2667007821" sldId="1084"/>
        </pc:sldMkLst>
      </pc:sldChg>
      <pc:sldChg chg="del">
        <pc:chgData name="양윤헌/ERP 플랫폼기획팀/YOONHEON YANG" userId="5d577775-1d1d-4b5e-ada4-f0eb064c7d05" providerId="ADAL" clId="{9FCA3BD2-8D9F-4647-B1AC-53EC74E83F62}" dt="2026-04-17T09:15:06.335" v="21" actId="47"/>
        <pc:sldMkLst>
          <pc:docMk/>
          <pc:sldMk cId="1048717797" sldId="1085"/>
        </pc:sldMkLst>
      </pc:sldChg>
      <pc:sldChg chg="del">
        <pc:chgData name="양윤헌/ERP 플랫폼기획팀/YOONHEON YANG" userId="5d577775-1d1d-4b5e-ada4-f0eb064c7d05" providerId="ADAL" clId="{9FCA3BD2-8D9F-4647-B1AC-53EC74E83F62}" dt="2026-04-17T09:14:55.559" v="3" actId="47"/>
        <pc:sldMkLst>
          <pc:docMk/>
          <pc:sldMk cId="1250204959" sldId="1086"/>
        </pc:sldMkLst>
      </pc:sldChg>
      <pc:sldChg chg="del">
        <pc:chgData name="양윤헌/ERP 플랫폼기획팀/YOONHEON YANG" userId="5d577775-1d1d-4b5e-ada4-f0eb064c7d05" providerId="ADAL" clId="{9FCA3BD2-8D9F-4647-B1AC-53EC74E83F62}" dt="2026-04-17T09:14:57.574" v="7" actId="47"/>
        <pc:sldMkLst>
          <pc:docMk/>
          <pc:sldMk cId="1899695505" sldId="1087"/>
        </pc:sldMkLst>
      </pc:sldChg>
      <pc:sldChg chg="del">
        <pc:chgData name="양윤헌/ERP 플랫폼기획팀/YOONHEON YANG" userId="5d577775-1d1d-4b5e-ada4-f0eb064c7d05" providerId="ADAL" clId="{9FCA3BD2-8D9F-4647-B1AC-53EC74E83F62}" dt="2026-04-17T09:14:58.690" v="9" actId="47"/>
        <pc:sldMkLst>
          <pc:docMk/>
          <pc:sldMk cId="1899695505" sldId="1088"/>
        </pc:sldMkLst>
      </pc:sldChg>
      <pc:sldChg chg="del">
        <pc:chgData name="양윤헌/ERP 플랫폼기획팀/YOONHEON YANG" userId="5d577775-1d1d-4b5e-ada4-f0eb064c7d05" providerId="ADAL" clId="{9FCA3BD2-8D9F-4647-B1AC-53EC74E83F62}" dt="2026-04-17T09:15:01.485" v="14" actId="47"/>
        <pc:sldMkLst>
          <pc:docMk/>
          <pc:sldMk cId="3185108926" sldId="1089"/>
        </pc:sldMkLst>
      </pc:sldChg>
      <pc:sldChg chg="del">
        <pc:chgData name="양윤헌/ERP 플랫폼기획팀/YOONHEON YANG" userId="5d577775-1d1d-4b5e-ada4-f0eb064c7d05" providerId="ADAL" clId="{9FCA3BD2-8D9F-4647-B1AC-53EC74E83F62}" dt="2026-04-17T09:15:02.429" v="15" actId="47"/>
        <pc:sldMkLst>
          <pc:docMk/>
          <pc:sldMk cId="1160927657" sldId="109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54909-2177-47AD-BC48-72B423E91588}" type="datetimeFigureOut">
              <a:rPr lang="ko-KR" altLang="en-US" smtClean="0"/>
              <a:pPr/>
              <a:t>2026-04-17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4940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55C92C-942C-42C0-B36B-87713B45D2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2186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69733-B564-4A77-9952-5C49B2AAE15F}" type="datetimeFigureOut">
              <a:rPr lang="ko-KR" altLang="en-US" smtClean="0"/>
              <a:pPr/>
              <a:t>2026-04-17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003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65548-BF37-4977-BC89-219863EFC6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264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5548-BF37-4977-BC89-219863EFC6CA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0894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5548-BF37-4977-BC89-219863EFC6CA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2292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5548-BF37-4977-BC89-219863EFC6CA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22922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5548-BF37-4977-BC89-219863EFC6CA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0894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5548-BF37-4977-BC89-219863EFC6CA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2292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jpe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4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개체 14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15" name="개체 1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" name="그림 21" descr="Untitled-1.png"/>
          <p:cNvPicPr>
            <a:picLocks noChangeAspect="1"/>
          </p:cNvPicPr>
          <p:nvPr userDrawn="1"/>
        </p:nvPicPr>
        <p:blipFill>
          <a:blip r:embed="rId6" cstate="print"/>
          <a:srcRect t="15099" r="29625"/>
          <a:stretch>
            <a:fillRect/>
          </a:stretch>
        </p:blipFill>
        <p:spPr>
          <a:xfrm>
            <a:off x="2936776" y="0"/>
            <a:ext cx="6969224" cy="5822504"/>
          </a:xfrm>
          <a:prstGeom prst="rect">
            <a:avLst/>
          </a:prstGeom>
        </p:spPr>
      </p:pic>
      <p:pic>
        <p:nvPicPr>
          <p:cNvPr id="16" name="그림 21" descr="Untitled-1.png"/>
          <p:cNvPicPr>
            <a:picLocks noChangeAspect="1"/>
          </p:cNvPicPr>
          <p:nvPr userDrawn="1"/>
        </p:nvPicPr>
        <p:blipFill>
          <a:blip r:embed="rId6" cstate="print"/>
          <a:srcRect t="15099" r="29625"/>
          <a:stretch>
            <a:fillRect/>
          </a:stretch>
        </p:blipFill>
        <p:spPr>
          <a:xfrm>
            <a:off x="2936776" y="0"/>
            <a:ext cx="6969224" cy="5822504"/>
          </a:xfrm>
          <a:prstGeom prst="rect">
            <a:avLst/>
          </a:prstGeom>
        </p:spPr>
      </p:pic>
      <p:cxnSp>
        <p:nvCxnSpPr>
          <p:cNvPr id="18" name="직선 연결선 17"/>
          <p:cNvCxnSpPr/>
          <p:nvPr userDrawn="1"/>
        </p:nvCxnSpPr>
        <p:spPr>
          <a:xfrm>
            <a:off x="592585" y="3362742"/>
            <a:ext cx="5872583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슬라이드 번호 개체 틀 28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 bwMode="gray">
          <a:xfrm>
            <a:off x="4641678" y="6525344"/>
            <a:ext cx="622644" cy="188911"/>
          </a:xfrm>
          <a:prstGeom prst="rect">
            <a:avLst/>
          </a:prstGeom>
        </p:spPr>
        <p:txBody>
          <a:bodyPr/>
          <a:lstStyle>
            <a:lvl1pPr algn="ctr">
              <a:defRPr sz="9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33936384-6829-4736-91C5-B78CFB86700B}" type="slidenum">
              <a:rPr lang="ko-KR" altLang="en-US" smtClean="0">
                <a:solidFill>
                  <a:prstClr val="black">
                    <a:tint val="75000"/>
                  </a:prstClr>
                </a:solidFill>
                <a:sym typeface="아리따-돋움(OTF)-Medium"/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  <a:sym typeface="아리따-돋움(OTF)-Medium"/>
            </a:endParaRPr>
          </a:p>
        </p:txBody>
      </p:sp>
      <p:cxnSp>
        <p:nvCxnSpPr>
          <p:cNvPr id="20" name="직선 연결선 19"/>
          <p:cNvCxnSpPr/>
          <p:nvPr userDrawn="1"/>
        </p:nvCxnSpPr>
        <p:spPr>
          <a:xfrm>
            <a:off x="592585" y="1157672"/>
            <a:ext cx="590465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모서리가 둥근 직사각형 20"/>
          <p:cNvSpPr/>
          <p:nvPr userDrawn="1"/>
        </p:nvSpPr>
        <p:spPr>
          <a:xfrm>
            <a:off x="3277742" y="869672"/>
            <a:ext cx="1043300" cy="288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혁신상품</a:t>
            </a:r>
          </a:p>
        </p:txBody>
      </p:sp>
      <p:sp>
        <p:nvSpPr>
          <p:cNvPr id="23" name="모서리가 둥근 직사각형 22"/>
          <p:cNvSpPr/>
          <p:nvPr userDrawn="1"/>
        </p:nvSpPr>
        <p:spPr>
          <a:xfrm>
            <a:off x="4384936" y="869672"/>
            <a:ext cx="1043300" cy="288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고객경험</a:t>
            </a:r>
          </a:p>
        </p:txBody>
      </p:sp>
      <p:sp>
        <p:nvSpPr>
          <p:cNvPr id="24" name="모서리가 둥근 직사각형 23"/>
          <p:cNvSpPr/>
          <p:nvPr userDrawn="1"/>
        </p:nvSpPr>
        <p:spPr>
          <a:xfrm>
            <a:off x="5492130" y="869672"/>
            <a:ext cx="1043300" cy="288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디지털</a:t>
            </a:r>
          </a:p>
        </p:txBody>
      </p:sp>
      <p:pic>
        <p:nvPicPr>
          <p:cNvPr id="25" name="그림 2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585" y="692867"/>
            <a:ext cx="2090324" cy="202205"/>
          </a:xfrm>
          <a:prstGeom prst="rect">
            <a:avLst/>
          </a:prstGeom>
        </p:spPr>
      </p:pic>
      <p:sp>
        <p:nvSpPr>
          <p:cNvPr id="27" name="TextBox 26"/>
          <p:cNvSpPr txBox="1"/>
          <p:nvPr userDrawn="1"/>
        </p:nvSpPr>
        <p:spPr>
          <a:xfrm>
            <a:off x="220796" y="6278256"/>
            <a:ext cx="1923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아리따-돋움(TTF)-Light" panose="02020603020101020101" pitchFamily="18" charset="-127"/>
                <a:ea typeface="아리따-돋움(TTF)-Light" panose="02020603020101020101" pitchFamily="18" charset="-127"/>
              </a:rPr>
              <a:t>즉시결행  </a:t>
            </a:r>
            <a:r>
              <a:rPr lang="en-US" altLang="ko-KR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아리따-돋움(TTF)-Light" panose="02020603020101020101" pitchFamily="18" charset="-127"/>
                <a:ea typeface="아리따-돋움(TTF)-Light" panose="02020603020101020101" pitchFamily="18" charset="-127"/>
              </a:rPr>
              <a:t>Act Now</a:t>
            </a:r>
            <a:endParaRPr lang="ko-KR" altLang="en-US" sz="1800" dirty="0">
              <a:solidFill>
                <a:schemeClr val="tx1">
                  <a:lumMod val="65000"/>
                  <a:lumOff val="35000"/>
                </a:schemeClr>
              </a:solidFill>
              <a:latin typeface="아리따-돋움(TTF)-Light" panose="02020603020101020101" pitchFamily="18" charset="-127"/>
              <a:ea typeface="아리따-돋움(TTF)-Light" panose="02020603020101020101" pitchFamily="18" charset="-127"/>
            </a:endParaRPr>
          </a:p>
        </p:txBody>
      </p:sp>
      <p:cxnSp>
        <p:nvCxnSpPr>
          <p:cNvPr id="29" name="직선 연결선 5"/>
          <p:cNvCxnSpPr/>
          <p:nvPr userDrawn="1"/>
        </p:nvCxnSpPr>
        <p:spPr>
          <a:xfrm>
            <a:off x="6569249" y="3362742"/>
            <a:ext cx="2706818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개체 2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21" name="개체 2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슬라이드 번호 개체 틀 28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 bwMode="gray">
          <a:xfrm>
            <a:off x="4641678" y="6525344"/>
            <a:ext cx="622644" cy="188911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33936384-6829-4736-91C5-B78CFB86700B}" type="slidenum">
              <a:rPr lang="ko-KR" altLang="en-US" smtClean="0">
                <a:solidFill>
                  <a:prstClr val="black">
                    <a:tint val="75000"/>
                  </a:prstClr>
                </a:solidFill>
                <a:latin typeface="아리따-돋움(OTF)-Medium"/>
                <a:ea typeface="아리따-돋움(OTF)-Medium"/>
                <a:sym typeface="아리따-돋움(OTF)-Medium"/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  <a:latin typeface="아리따-돋움(OTF)-Medium"/>
              <a:ea typeface="아리따-돋움(OTF)-Medium"/>
              <a:sym typeface="아리따-돋움(OTF)-Medium"/>
            </a:endParaRPr>
          </a:p>
        </p:txBody>
      </p:sp>
      <p:cxnSp>
        <p:nvCxnSpPr>
          <p:cNvPr id="17" name="직선 연결선 11"/>
          <p:cNvCxnSpPr/>
          <p:nvPr userDrawn="1"/>
        </p:nvCxnSpPr>
        <p:spPr>
          <a:xfrm>
            <a:off x="236538" y="0"/>
            <a:ext cx="9432925" cy="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모서리가 둥근 직사각형 12"/>
          <p:cNvSpPr/>
          <p:nvPr userDrawn="1"/>
        </p:nvSpPr>
        <p:spPr>
          <a:xfrm>
            <a:off x="7259436" y="-3002"/>
            <a:ext cx="756000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ko-KR" altLang="en-US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혁신상품</a:t>
            </a:r>
          </a:p>
        </p:txBody>
      </p:sp>
      <p:sp>
        <p:nvSpPr>
          <p:cNvPr id="23" name="모서리가 둥근 직사각형 13"/>
          <p:cNvSpPr/>
          <p:nvPr userDrawn="1"/>
        </p:nvSpPr>
        <p:spPr>
          <a:xfrm>
            <a:off x="8084353" y="-3002"/>
            <a:ext cx="756000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ko-KR" altLang="en-US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고객경험</a:t>
            </a:r>
          </a:p>
        </p:txBody>
      </p:sp>
      <p:sp>
        <p:nvSpPr>
          <p:cNvPr id="24" name="모서리가 둥근 직사각형 17"/>
          <p:cNvSpPr/>
          <p:nvPr userDrawn="1"/>
        </p:nvSpPr>
        <p:spPr>
          <a:xfrm>
            <a:off x="8909270" y="-3002"/>
            <a:ext cx="756000" cy="2520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ko-KR" altLang="en-US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디지털</a:t>
            </a:r>
          </a:p>
        </p:txBody>
      </p:sp>
      <p:cxnSp>
        <p:nvCxnSpPr>
          <p:cNvPr id="25" name="직선 연결선 18"/>
          <p:cNvCxnSpPr/>
          <p:nvPr userDrawn="1"/>
        </p:nvCxnSpPr>
        <p:spPr>
          <a:xfrm>
            <a:off x="200472" y="476672"/>
            <a:ext cx="950505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1"/>
          <p:cNvCxnSpPr/>
          <p:nvPr userDrawn="1"/>
        </p:nvCxnSpPr>
        <p:spPr>
          <a:xfrm>
            <a:off x="200025" y="6524625"/>
            <a:ext cx="950595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그림 2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9528" y="6597352"/>
            <a:ext cx="1296000" cy="125367"/>
          </a:xfrm>
          <a:prstGeom prst="rect">
            <a:avLst/>
          </a:prstGeom>
        </p:spPr>
      </p:pic>
      <p:sp>
        <p:nvSpPr>
          <p:cNvPr id="28" name="제목 18"/>
          <p:cNvSpPr txBox="1">
            <a:spLocks/>
          </p:cNvSpPr>
          <p:nvPr userDrawn="1"/>
        </p:nvSpPr>
        <p:spPr>
          <a:xfrm>
            <a:off x="199157" y="38654"/>
            <a:ext cx="6984776" cy="21034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2000" kern="1200" spc="-150" dirty="0" smtClean="0">
                <a:solidFill>
                  <a:srgbClr val="19396B"/>
                </a:solidFill>
                <a:latin typeface="아리따-돋움(TTF)-Bold" panose="02020603020101020101" pitchFamily="18" charset="-127"/>
                <a:ea typeface="아리따-돋움(TTF)-Bold" panose="02020603020101020101" pitchFamily="18" charset="-127"/>
                <a:cs typeface="+mn-cs"/>
                <a:sym typeface="아리따-돋움(OTF)-Medium"/>
              </a:defRPr>
            </a:lvl1pPr>
          </a:lstStyle>
          <a:p>
            <a:pPr>
              <a:defRPr/>
            </a:pP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제목 18"/>
          <p:cNvSpPr>
            <a:spLocks noGrp="1"/>
          </p:cNvSpPr>
          <p:nvPr>
            <p:ph type="title"/>
          </p:nvPr>
        </p:nvSpPr>
        <p:spPr>
          <a:xfrm>
            <a:off x="200472" y="287098"/>
            <a:ext cx="6984776" cy="341668"/>
          </a:xfrm>
          <a:prstGeom prst="rect">
            <a:avLst/>
          </a:prstGeom>
        </p:spPr>
        <p:txBody>
          <a:bodyPr anchor="ctr"/>
          <a:lstStyle>
            <a:lvl1pPr algn="l">
              <a:defRPr kumimoji="0" lang="ko-KR" altLang="en-US" sz="2000" kern="1200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  <a:sym typeface="아리따-돋움(OTF)-Medium"/>
              </a:defRPr>
            </a:lvl1pPr>
          </a:lstStyle>
          <a:p>
            <a:pPr marL="0" lvl="0" algn="l" defTabSz="914400" rtl="0" eaLnBrk="1" latinLnBrk="1" hangingPunct="1">
              <a:defRPr/>
            </a:pPr>
            <a:r>
              <a:rPr lang="ko-KR" altLang="en-US" dirty="0"/>
              <a:t>마스터 제목 스타일 편집</a:t>
            </a:r>
          </a:p>
        </p:txBody>
      </p:sp>
      <p:sp>
        <p:nvSpPr>
          <p:cNvPr id="30" name="텍스트 개체 틀 25"/>
          <p:cNvSpPr>
            <a:spLocks noGrp="1"/>
          </p:cNvSpPr>
          <p:nvPr>
            <p:ph type="body" sz="quarter" idx="13" hasCustomPrompt="1"/>
          </p:nvPr>
        </p:nvSpPr>
        <p:spPr>
          <a:xfrm>
            <a:off x="200472" y="48817"/>
            <a:ext cx="5617319" cy="25598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lang="ko-KR" altLang="en-US" sz="1400" b="0" kern="1200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  <a:sym typeface="아리따-돋움(OTF)-Medium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marL="0" lvl="0" algn="l" defTabSz="914400" rtl="0" eaLnBrk="1" latinLnBrk="1" hangingPunct="1">
              <a:spcBef>
                <a:spcPct val="0"/>
              </a:spcBef>
              <a:buNone/>
              <a:defRPr/>
            </a:pPr>
            <a:r>
              <a:rPr lang="ko-KR" altLang="en-US" dirty="0"/>
              <a:t>마스터 텍스트 스타일 편집</a:t>
            </a:r>
          </a:p>
        </p:txBody>
      </p:sp>
      <p:sp>
        <p:nvSpPr>
          <p:cNvPr id="31" name="TextBox 15"/>
          <p:cNvSpPr txBox="1"/>
          <p:nvPr userDrawn="1"/>
        </p:nvSpPr>
        <p:spPr bwMode="gray">
          <a:xfrm>
            <a:off x="105008" y="6525344"/>
            <a:ext cx="15921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sz="1200" kern="1200">
                <a:solidFill>
                  <a:srgbClr val="5F5F5F"/>
                </a:solidFill>
                <a:latin typeface="아리따M" pitchFamily="18" charset="-127"/>
                <a:ea typeface="굴림" pitchFamily="50" charset="-127"/>
                <a:cs typeface="+mn-cs"/>
              </a:defRPr>
            </a:lvl9pPr>
          </a:lstStyle>
          <a:p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아리따-돋움_TTF_SemiBold" panose="02020603020101020101" pitchFamily="18" charset="-127"/>
                <a:ea typeface="아리따-돋움_TTF_SemiBold" panose="02020603020101020101" pitchFamily="18" charset="-127"/>
              </a:rPr>
              <a:t>즉시결행  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아리따-돋움_TTF_SemiBold" panose="02020603020101020101" pitchFamily="18" charset="-127"/>
                <a:ea typeface="아리따-돋움_TTF_SemiBold" panose="02020603020101020101" pitchFamily="18" charset="-127"/>
              </a:rPr>
              <a:t>Act</a:t>
            </a:r>
            <a:r>
              <a:rPr lang="en-US" altLang="ko-KR" sz="14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아리따-돋움_TTF_SemiBold" panose="02020603020101020101" pitchFamily="18" charset="-127"/>
                <a:ea typeface="아리따-돋움_TTF_SemiBold" panose="02020603020101020101" pitchFamily="18" charset="-127"/>
              </a:rPr>
              <a:t> Now</a:t>
            </a:r>
            <a:endParaRPr lang="ko-KR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아리따-돋움_TTF_SemiBold" panose="02020603020101020101" pitchFamily="18" charset="-127"/>
              <a:ea typeface="아리따-돋움_TTF_SemiBold" panose="02020603020101020101" pitchFamily="18" charset="-127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슬라이드 번호 개체 틀 28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 bwMode="gray">
          <a:xfrm>
            <a:off x="4641678" y="6525344"/>
            <a:ext cx="622644" cy="188911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33936384-6829-4736-91C5-B78CFB86700B}" type="slidenum">
              <a:rPr lang="ko-KR" altLang="en-US" smtClean="0">
                <a:solidFill>
                  <a:prstClr val="black">
                    <a:tint val="75000"/>
                  </a:prstClr>
                </a:solidFill>
                <a:latin typeface="아리따-돋움(OTF)-Medium"/>
                <a:ea typeface="아리따-돋움(OTF)-Medium"/>
                <a:sym typeface="아리따-돋움(OTF)-Medium"/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  <a:latin typeface="아리따-돋움(OTF)-Medium"/>
              <a:ea typeface="아리따-돋움(OTF)-Medium"/>
              <a:sym typeface="아리따-돋움(OTF)-Medium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</p:sldLayoutIdLst>
  <p:hf hdr="0" ftr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2181051"/>
            <a:ext cx="9906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>
                <a:solidFill>
                  <a:prstClr val="black"/>
                </a:solidFill>
                <a:latin typeface="+mj-ea"/>
                <a:ea typeface="+mj-ea"/>
                <a:cs typeface="+mj-cs"/>
              </a:rPr>
              <a:t>Indirect Purchase Order</a:t>
            </a:r>
          </a:p>
          <a:p>
            <a:pPr marL="342900" indent="-342900">
              <a:buFontTx/>
              <a:buChar char="-"/>
            </a:pPr>
            <a:r>
              <a:rPr lang="en-US" altLang="ko-KR" sz="2400" b="1" dirty="0">
                <a:latin typeface="+mj-ea"/>
              </a:rPr>
              <a:t>Create Purchase Order- ME21N</a:t>
            </a:r>
          </a:p>
          <a:p>
            <a:pPr marL="342900" indent="-342900">
              <a:buFontTx/>
              <a:buChar char="-"/>
            </a:pPr>
            <a:r>
              <a:rPr lang="en-US" altLang="ko-KR" sz="2400" b="1" dirty="0">
                <a:solidFill>
                  <a:schemeClr val="bg1">
                    <a:lumMod val="75000"/>
                  </a:schemeClr>
                </a:solidFill>
                <a:latin typeface="+mj-ea"/>
              </a:rPr>
              <a:t>Goods Receipt- MIGO </a:t>
            </a:r>
          </a:p>
          <a:p>
            <a:pPr marL="342900" indent="-342900">
              <a:buFontTx/>
              <a:buChar char="-"/>
            </a:pPr>
            <a:r>
              <a:rPr lang="en-US" altLang="ko-KR" sz="2400" b="1" dirty="0">
                <a:solidFill>
                  <a:schemeClr val="bg1">
                    <a:lumMod val="75000"/>
                  </a:schemeClr>
                </a:solidFill>
                <a:latin typeface="+mj-ea"/>
              </a:rPr>
              <a:t>Incoming Invoice- MIRO</a:t>
            </a:r>
          </a:p>
        </p:txBody>
      </p:sp>
    </p:spTree>
    <p:extLst>
      <p:ext uri="{BB962C8B-B14F-4D97-AF65-F5344CB8AC3E}">
        <p14:creationId xmlns:p14="http://schemas.microsoft.com/office/powerpoint/2010/main" val="977313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제목 2"/>
          <p:cNvSpPr>
            <a:spLocks noGrp="1"/>
          </p:cNvSpPr>
          <p:nvPr>
            <p:ph type="title"/>
          </p:nvPr>
        </p:nvSpPr>
        <p:spPr>
          <a:xfrm>
            <a:off x="200472" y="55984"/>
            <a:ext cx="6984776" cy="420688"/>
          </a:xfrm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latin typeface="+mj-ea"/>
                <a:ea typeface="+mj-ea"/>
              </a:rPr>
              <a:t>Create Purchase Order- ME21N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E220DABF-F8FD-4C1E-A872-DF2048DC6922}"/>
              </a:ext>
            </a:extLst>
          </p:cNvPr>
          <p:cNvSpPr/>
          <p:nvPr/>
        </p:nvSpPr>
        <p:spPr>
          <a:xfrm>
            <a:off x="200471" y="4856061"/>
            <a:ext cx="9361039" cy="15252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altLang="ko-KR" sz="1400" dirty="0">
                <a:latin typeface="+mj-ea"/>
                <a:ea typeface="+mj-ea"/>
              </a:rPr>
              <a:t>1. Select the purchase order type NB Standard PO.</a:t>
            </a:r>
          </a:p>
          <a:p>
            <a:pPr lvl="0"/>
            <a:r>
              <a:rPr lang="en-US" altLang="ko-KR" sz="1400" dirty="0">
                <a:latin typeface="+mj-ea"/>
                <a:ea typeface="+mj-ea"/>
              </a:rPr>
              <a:t>2. After entering Vendor, enter the purchase organization, purchase group, and company code of Org. Data.</a:t>
            </a:r>
          </a:p>
          <a:p>
            <a:pPr lvl="0"/>
            <a:r>
              <a:rPr lang="en-US" altLang="ko-KR" sz="1400" dirty="0">
                <a:latin typeface="+mj-ea"/>
                <a:ea typeface="+mj-ea"/>
              </a:rPr>
              <a:t>3. Enter the purchase material number, purchase quantity, delivery date, price, warehousing plant, and warehousing storage location and check the details. Perform PO for PCM1 PCM2 material type.</a:t>
            </a:r>
          </a:p>
          <a:p>
            <a:pPr lvl="0"/>
            <a:r>
              <a:rPr lang="en-US" altLang="ko-KR" sz="1400" dirty="0">
                <a:latin typeface="+mj-ea"/>
                <a:ea typeface="+mj-ea"/>
              </a:rPr>
              <a:t>4. In the case of PCM1 material type, only the quantity is registered in the master without unit price, so you must enter the item category K and enter the account.</a:t>
            </a:r>
          </a:p>
          <a:p>
            <a:pPr lvl="0"/>
            <a:r>
              <a:rPr lang="en-US" altLang="ko-KR" sz="1400" dirty="0">
                <a:latin typeface="+mj-ea"/>
                <a:ea typeface="+mj-ea"/>
              </a:rPr>
              <a:t>5. Click to save      the purchase order.</a:t>
            </a:r>
          </a:p>
        </p:txBody>
      </p:sp>
      <p:sp>
        <p:nvSpPr>
          <p:cNvPr id="9" name="제목 2">
            <a:extLst>
              <a:ext uri="{FF2B5EF4-FFF2-40B4-BE49-F238E27FC236}">
                <a16:creationId xmlns:a16="http://schemas.microsoft.com/office/drawing/2014/main" id="{80E17B09-BDB0-47A1-B250-99ACE91816E4}"/>
              </a:ext>
            </a:extLst>
          </p:cNvPr>
          <p:cNvSpPr txBox="1">
            <a:spLocks/>
          </p:cNvSpPr>
          <p:nvPr/>
        </p:nvSpPr>
        <p:spPr>
          <a:xfrm>
            <a:off x="6969224" y="260648"/>
            <a:ext cx="2736304" cy="21602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2000" kern="1200" spc="-150" dirty="0" smtClean="0">
                <a:solidFill>
                  <a:srgbClr val="19396B"/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</a:lstStyle>
          <a:p>
            <a:pPr algn="r"/>
            <a:r>
              <a:rPr lang="ko-KR" alt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</a:t>
            </a:r>
            <a:r>
              <a:rPr lang="en-US" altLang="ko-K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Local </a:t>
            </a:r>
            <a:r>
              <a:rPr lang="en-US" alt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Purchase Order Process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4445" y="6165304"/>
            <a:ext cx="268168" cy="216024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2571D5C0-12CC-FE88-7762-ECDD277CEF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738" y="484639"/>
            <a:ext cx="7272808" cy="4371422"/>
          </a:xfrm>
          <a:prstGeom prst="rect">
            <a:avLst/>
          </a:prstGeom>
        </p:spPr>
      </p:pic>
      <p:sp>
        <p:nvSpPr>
          <p:cNvPr id="18" name="Rectangle 14">
            <a:extLst>
              <a:ext uri="{FF2B5EF4-FFF2-40B4-BE49-F238E27FC236}">
                <a16:creationId xmlns:a16="http://schemas.microsoft.com/office/drawing/2014/main" id="{0FA2D7DE-23D0-49E1-BCAF-E3D3E6AF2BC3}"/>
              </a:ext>
            </a:extLst>
          </p:cNvPr>
          <p:cNvSpPr/>
          <p:nvPr/>
        </p:nvSpPr>
        <p:spPr>
          <a:xfrm>
            <a:off x="966155" y="908720"/>
            <a:ext cx="171165" cy="1644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1</a:t>
            </a:r>
            <a:endParaRPr lang="ko-KR" altLang="en-US" sz="1200" dirty="0"/>
          </a:p>
        </p:txBody>
      </p:sp>
      <p:sp>
        <p:nvSpPr>
          <p:cNvPr id="19" name="Rectangle 14">
            <a:extLst>
              <a:ext uri="{FF2B5EF4-FFF2-40B4-BE49-F238E27FC236}">
                <a16:creationId xmlns:a16="http://schemas.microsoft.com/office/drawing/2014/main" id="{E2D1ADF2-87D7-497B-B7B6-B944C4313E18}"/>
              </a:ext>
            </a:extLst>
          </p:cNvPr>
          <p:cNvSpPr/>
          <p:nvPr/>
        </p:nvSpPr>
        <p:spPr>
          <a:xfrm>
            <a:off x="2493374" y="907686"/>
            <a:ext cx="171165" cy="1644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2</a:t>
            </a:r>
            <a:endParaRPr lang="ko-KR" altLang="en-US" sz="1200" dirty="0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E2D1ADF2-87D7-497B-B7B6-B944C4313E18}"/>
              </a:ext>
            </a:extLst>
          </p:cNvPr>
          <p:cNvSpPr/>
          <p:nvPr/>
        </p:nvSpPr>
        <p:spPr>
          <a:xfrm>
            <a:off x="1928664" y="2043046"/>
            <a:ext cx="171165" cy="1644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3</a:t>
            </a:r>
            <a:endParaRPr lang="ko-KR" altLang="en-US" sz="1200" dirty="0"/>
          </a:p>
        </p:txBody>
      </p:sp>
      <p:sp>
        <p:nvSpPr>
          <p:cNvPr id="21" name="Rectangle 14">
            <a:extLst>
              <a:ext uri="{FF2B5EF4-FFF2-40B4-BE49-F238E27FC236}">
                <a16:creationId xmlns:a16="http://schemas.microsoft.com/office/drawing/2014/main" id="{E2D1ADF2-87D7-497B-B7B6-B944C4313E18}"/>
              </a:ext>
            </a:extLst>
          </p:cNvPr>
          <p:cNvSpPr/>
          <p:nvPr/>
        </p:nvSpPr>
        <p:spPr>
          <a:xfrm>
            <a:off x="3368824" y="2030962"/>
            <a:ext cx="171165" cy="1644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3</a:t>
            </a:r>
            <a:endParaRPr lang="ko-KR" altLang="en-US" sz="1200" dirty="0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E2D1ADF2-87D7-497B-B7B6-B944C4313E18}"/>
              </a:ext>
            </a:extLst>
          </p:cNvPr>
          <p:cNvSpPr/>
          <p:nvPr/>
        </p:nvSpPr>
        <p:spPr>
          <a:xfrm>
            <a:off x="6681192" y="2054096"/>
            <a:ext cx="171165" cy="1644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3</a:t>
            </a:r>
            <a:endParaRPr lang="ko-KR" altLang="en-US" sz="1200" dirty="0"/>
          </a:p>
        </p:txBody>
      </p:sp>
      <p:sp>
        <p:nvSpPr>
          <p:cNvPr id="23" name="Rectangle 14">
            <a:extLst>
              <a:ext uri="{FF2B5EF4-FFF2-40B4-BE49-F238E27FC236}">
                <a16:creationId xmlns:a16="http://schemas.microsoft.com/office/drawing/2014/main" id="{E2D1ADF2-87D7-497B-B7B6-B944C4313E18}"/>
              </a:ext>
            </a:extLst>
          </p:cNvPr>
          <p:cNvSpPr/>
          <p:nvPr/>
        </p:nvSpPr>
        <p:spPr>
          <a:xfrm>
            <a:off x="1048924" y="4077072"/>
            <a:ext cx="171165" cy="1644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4</a:t>
            </a:r>
            <a:endParaRPr lang="ko-KR" altLang="en-US" sz="1200" dirty="0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E2D1ADF2-87D7-497B-B7B6-B944C4313E18}"/>
              </a:ext>
            </a:extLst>
          </p:cNvPr>
          <p:cNvSpPr/>
          <p:nvPr/>
        </p:nvSpPr>
        <p:spPr>
          <a:xfrm>
            <a:off x="1613483" y="2043046"/>
            <a:ext cx="171165" cy="1644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4</a:t>
            </a:r>
            <a:endParaRPr lang="ko-KR" altLang="en-US" sz="1200" dirty="0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E2D1ADF2-87D7-497B-B7B6-B944C4313E18}"/>
              </a:ext>
            </a:extLst>
          </p:cNvPr>
          <p:cNvSpPr/>
          <p:nvPr/>
        </p:nvSpPr>
        <p:spPr>
          <a:xfrm>
            <a:off x="1029460" y="1268760"/>
            <a:ext cx="171165" cy="1644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2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926123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제목 2"/>
          <p:cNvSpPr>
            <a:spLocks noGrp="1"/>
          </p:cNvSpPr>
          <p:nvPr>
            <p:ph type="title"/>
          </p:nvPr>
        </p:nvSpPr>
        <p:spPr>
          <a:xfrm>
            <a:off x="200472" y="55984"/>
            <a:ext cx="6984776" cy="420688"/>
          </a:xfrm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latin typeface="+mj-ea"/>
                <a:ea typeface="+mj-ea"/>
              </a:rPr>
              <a:t>Create Purchase Order- ME21N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E220DABF-F8FD-4C1E-A872-DF2048DC6922}"/>
              </a:ext>
            </a:extLst>
          </p:cNvPr>
          <p:cNvSpPr/>
          <p:nvPr/>
        </p:nvSpPr>
        <p:spPr>
          <a:xfrm>
            <a:off x="200471" y="5028755"/>
            <a:ext cx="9361039" cy="13525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ko-KR" altLang="en-US" sz="1400" dirty="0">
                <a:latin typeface="+mj-ea"/>
                <a:ea typeface="+mj-ea"/>
              </a:rPr>
              <a:t>If it's free</a:t>
            </a:r>
            <a:r>
              <a:rPr lang="en-US" altLang="ko-KR" sz="1400" dirty="0">
                <a:latin typeface="+mj-ea"/>
                <a:ea typeface="+mj-ea"/>
              </a:rPr>
              <a:t>, check </a:t>
            </a:r>
            <a:r>
              <a:rPr lang="ko-KR" altLang="en-US" sz="1400" dirty="0">
                <a:latin typeface="+mj-ea"/>
                <a:ea typeface="+mj-ea"/>
              </a:rPr>
              <a:t>for </a:t>
            </a:r>
            <a:r>
              <a:rPr lang="en-US" altLang="ko-KR" sz="1400" dirty="0">
                <a:latin typeface="+mj-ea"/>
                <a:ea typeface="+mj-ea"/>
              </a:rPr>
              <a:t>F</a:t>
            </a:r>
            <a:r>
              <a:rPr lang="ko-KR" altLang="en-US" sz="1400" dirty="0">
                <a:latin typeface="+mj-ea"/>
                <a:ea typeface="+mj-ea"/>
              </a:rPr>
              <a:t>ree.  </a:t>
            </a:r>
            <a:endParaRPr lang="en-US" altLang="ko-KR" sz="1400" dirty="0">
              <a:latin typeface="+mj-ea"/>
              <a:ea typeface="+mj-ea"/>
            </a:endParaRPr>
          </a:p>
          <a:p>
            <a:pPr lvl="0"/>
            <a:r>
              <a:rPr lang="ko-KR" altLang="en-US" sz="1400" dirty="0">
                <a:latin typeface="+mj-ea"/>
                <a:ea typeface="+mj-ea"/>
              </a:rPr>
              <a:t>If you check free of charge, </a:t>
            </a:r>
            <a:r>
              <a:rPr lang="en-US" altLang="ko-KR" sz="1400" dirty="0">
                <a:latin typeface="+mj-ea"/>
                <a:ea typeface="+mj-ea"/>
              </a:rPr>
              <a:t>the linked G/L account </a:t>
            </a:r>
            <a:r>
              <a:rPr lang="ko-KR" altLang="en-US" sz="1400" dirty="0">
                <a:latin typeface="+mj-ea"/>
                <a:ea typeface="+mj-ea"/>
              </a:rPr>
              <a:t>will</a:t>
            </a:r>
            <a:r>
              <a:rPr lang="en-US" altLang="ko-KR" sz="1400" dirty="0">
                <a:latin typeface="+mj-ea"/>
                <a:ea typeface="+mj-ea"/>
              </a:rPr>
              <a:t> not be </a:t>
            </a:r>
            <a:r>
              <a:rPr lang="ko-KR" altLang="en-US" sz="1400" dirty="0">
                <a:latin typeface="+mj-ea"/>
                <a:ea typeface="+mj-ea"/>
              </a:rPr>
              <a:t>charged.</a:t>
            </a:r>
            <a:endParaRPr lang="en-US" altLang="ko-KR" sz="1400" dirty="0">
              <a:latin typeface="+mj-ea"/>
              <a:ea typeface="+mj-ea"/>
            </a:endParaRPr>
          </a:p>
        </p:txBody>
      </p:sp>
      <p:sp>
        <p:nvSpPr>
          <p:cNvPr id="9" name="제목 2">
            <a:extLst>
              <a:ext uri="{FF2B5EF4-FFF2-40B4-BE49-F238E27FC236}">
                <a16:creationId xmlns:a16="http://schemas.microsoft.com/office/drawing/2014/main" id="{80E17B09-BDB0-47A1-B250-99ACE91816E4}"/>
              </a:ext>
            </a:extLst>
          </p:cNvPr>
          <p:cNvSpPr txBox="1">
            <a:spLocks/>
          </p:cNvSpPr>
          <p:nvPr/>
        </p:nvSpPr>
        <p:spPr>
          <a:xfrm>
            <a:off x="6969224" y="260648"/>
            <a:ext cx="2736304" cy="21602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2000" kern="1200" spc="-150" dirty="0" smtClean="0">
                <a:solidFill>
                  <a:srgbClr val="19396B"/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</a:lstStyle>
          <a:p>
            <a:pPr algn="r"/>
            <a:r>
              <a:rPr lang="ko-KR" alt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</a:t>
            </a:r>
            <a:r>
              <a:rPr lang="en-US" altLang="ko-K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Local </a:t>
            </a:r>
            <a:r>
              <a:rPr lang="en-US" alt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Purchase Order Process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471" y="1060376"/>
            <a:ext cx="9407027" cy="332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4">
            <a:extLst>
              <a:ext uri="{FF2B5EF4-FFF2-40B4-BE49-F238E27FC236}">
                <a16:creationId xmlns:a16="http://schemas.microsoft.com/office/drawing/2014/main" id="{0FA2D7DE-23D0-49E1-BCAF-E3D3E6AF2BC3}"/>
              </a:ext>
            </a:extLst>
          </p:cNvPr>
          <p:cNvSpPr/>
          <p:nvPr/>
        </p:nvSpPr>
        <p:spPr>
          <a:xfrm>
            <a:off x="8769424" y="3717032"/>
            <a:ext cx="171165" cy="1644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1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741549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2181051"/>
            <a:ext cx="9906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>
                <a:solidFill>
                  <a:prstClr val="black"/>
                </a:solidFill>
                <a:latin typeface="+mj-ea"/>
              </a:rPr>
              <a:t>Indirect Purchase Order </a:t>
            </a:r>
            <a:endParaRPr lang="en-US" altLang="ko-KR" sz="4400" b="1" dirty="0">
              <a:solidFill>
                <a:prstClr val="black"/>
              </a:solidFill>
              <a:latin typeface="+mj-ea"/>
              <a:ea typeface="+mj-ea"/>
              <a:cs typeface="+mj-cs"/>
            </a:endParaRPr>
          </a:p>
          <a:p>
            <a:pPr marL="342900" indent="-342900">
              <a:buFontTx/>
              <a:buChar char="-"/>
            </a:pPr>
            <a:r>
              <a:rPr lang="en-US" altLang="ko-KR" sz="2400" b="1" dirty="0">
                <a:solidFill>
                  <a:schemeClr val="bg1">
                    <a:lumMod val="75000"/>
                  </a:schemeClr>
                </a:solidFill>
                <a:latin typeface="+mj-ea"/>
              </a:rPr>
              <a:t>Create Purchase Order- ME21N</a:t>
            </a:r>
          </a:p>
          <a:p>
            <a:pPr marL="342900" indent="-342900">
              <a:buFontTx/>
              <a:buChar char="-"/>
            </a:pPr>
            <a:r>
              <a:rPr lang="en-US" altLang="ko-KR" sz="2400" b="1" dirty="0">
                <a:latin typeface="+mj-ea"/>
              </a:rPr>
              <a:t>Goods Receipt- MIGO </a:t>
            </a:r>
          </a:p>
          <a:p>
            <a:pPr marL="342900" indent="-342900">
              <a:buFontTx/>
              <a:buChar char="-"/>
            </a:pPr>
            <a:r>
              <a:rPr lang="en-US" altLang="ko-KR" sz="2400" b="1" dirty="0">
                <a:latin typeface="+mj-ea"/>
              </a:rPr>
              <a:t>Incoming Invoice- MIRO</a:t>
            </a:r>
          </a:p>
        </p:txBody>
      </p:sp>
    </p:spTree>
    <p:extLst>
      <p:ext uri="{BB962C8B-B14F-4D97-AF65-F5344CB8AC3E}">
        <p14:creationId xmlns:p14="http://schemas.microsoft.com/office/powerpoint/2010/main" val="3876074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제목 2"/>
          <p:cNvSpPr>
            <a:spLocks noGrp="1"/>
          </p:cNvSpPr>
          <p:nvPr>
            <p:ph type="title"/>
          </p:nvPr>
        </p:nvSpPr>
        <p:spPr>
          <a:xfrm>
            <a:off x="200472" y="55984"/>
            <a:ext cx="6984776" cy="420688"/>
          </a:xfrm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latin typeface="+mj-ea"/>
                <a:ea typeface="+mj-ea"/>
              </a:rPr>
              <a:t>Goods Receipt- MIGO &amp; Incoming Invoice- MIRO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E220DABF-F8FD-4C1E-A872-DF2048DC6922}"/>
              </a:ext>
            </a:extLst>
          </p:cNvPr>
          <p:cNvSpPr/>
          <p:nvPr/>
        </p:nvSpPr>
        <p:spPr>
          <a:xfrm>
            <a:off x="200471" y="5028755"/>
            <a:ext cx="9361039" cy="13525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altLang="ko-KR" sz="1400" dirty="0">
                <a:latin typeface="+mj-ea"/>
                <a:ea typeface="+mj-ea"/>
              </a:rPr>
              <a:t>P</a:t>
            </a:r>
            <a:r>
              <a:rPr lang="ko-KR" altLang="en-US" sz="1400" dirty="0">
                <a:latin typeface="+mj-ea"/>
                <a:ea typeface="+mj-ea"/>
              </a:rPr>
              <a:t>roceed</a:t>
            </a:r>
            <a:r>
              <a:rPr lang="en-US" altLang="ko-KR" sz="1400" dirty="0">
                <a:latin typeface="+mj-ea"/>
                <a:ea typeface="+mj-ea"/>
              </a:rPr>
              <a:t> in the </a:t>
            </a:r>
            <a:r>
              <a:rPr lang="ko-KR" altLang="en-US" sz="1400" dirty="0">
                <a:latin typeface="+mj-ea"/>
                <a:ea typeface="+mj-ea"/>
              </a:rPr>
              <a:t>same manner as above</a:t>
            </a:r>
            <a:r>
              <a:rPr lang="en-US" altLang="ko-KR" sz="1400" dirty="0">
                <a:latin typeface="+mj-ea"/>
                <a:ea typeface="+mj-ea"/>
              </a:rPr>
              <a:t>.</a:t>
            </a:r>
            <a:r>
              <a:rPr lang="ko-KR" altLang="en-US" sz="1400" dirty="0">
                <a:latin typeface="+mj-ea"/>
                <a:ea typeface="+mj-ea"/>
              </a:rPr>
              <a:t> </a:t>
            </a:r>
            <a:endParaRPr lang="en-US" altLang="ko-KR" sz="1400" dirty="0">
              <a:latin typeface="+mj-ea"/>
              <a:ea typeface="+mj-ea"/>
            </a:endParaRPr>
          </a:p>
        </p:txBody>
      </p:sp>
      <p:sp>
        <p:nvSpPr>
          <p:cNvPr id="9" name="제목 2">
            <a:extLst>
              <a:ext uri="{FF2B5EF4-FFF2-40B4-BE49-F238E27FC236}">
                <a16:creationId xmlns:a16="http://schemas.microsoft.com/office/drawing/2014/main" id="{80E17B09-BDB0-47A1-B250-99ACE91816E4}"/>
              </a:ext>
            </a:extLst>
          </p:cNvPr>
          <p:cNvSpPr txBox="1">
            <a:spLocks/>
          </p:cNvSpPr>
          <p:nvPr/>
        </p:nvSpPr>
        <p:spPr>
          <a:xfrm>
            <a:off x="6969224" y="260648"/>
            <a:ext cx="2736304" cy="21602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lang="ko-KR" altLang="en-US" sz="2000" kern="1200" spc="-150" dirty="0" smtClean="0">
                <a:solidFill>
                  <a:srgbClr val="19396B"/>
                </a:solidFill>
                <a:latin typeface="아리따-돋움(TTF)-Bold" pitchFamily="18" charset="-127"/>
                <a:ea typeface="아리따-돋움(TTF)-Bold" pitchFamily="18" charset="-127"/>
                <a:cs typeface="+mn-cs"/>
                <a:sym typeface="아리따-돋움(OTF)-Medium"/>
              </a:defRPr>
            </a:lvl1pPr>
          </a:lstStyle>
          <a:p>
            <a:pPr algn="r"/>
            <a:r>
              <a:rPr lang="ko-KR" alt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</a:t>
            </a:r>
            <a:r>
              <a:rPr lang="en-US" altLang="ko-K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Local </a:t>
            </a:r>
            <a:r>
              <a:rPr lang="en-US" alt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Purchase Order Process</a:t>
            </a:r>
          </a:p>
        </p:txBody>
      </p:sp>
      <p:grpSp>
        <p:nvGrpSpPr>
          <p:cNvPr id="14" name="그룹 13"/>
          <p:cNvGrpSpPr/>
          <p:nvPr/>
        </p:nvGrpSpPr>
        <p:grpSpPr>
          <a:xfrm>
            <a:off x="245238" y="621550"/>
            <a:ext cx="6696744" cy="3725285"/>
            <a:chOff x="749387" y="548680"/>
            <a:chExt cx="8020037" cy="4343182"/>
          </a:xfrm>
        </p:grpSpPr>
        <p:grpSp>
          <p:nvGrpSpPr>
            <p:cNvPr id="15" name="그룹 14"/>
            <p:cNvGrpSpPr/>
            <p:nvPr/>
          </p:nvGrpSpPr>
          <p:grpSpPr>
            <a:xfrm>
              <a:off x="920552" y="548680"/>
              <a:ext cx="7848872" cy="4343182"/>
              <a:chOff x="2072680" y="620688"/>
              <a:chExt cx="5832648" cy="2906896"/>
            </a:xfrm>
          </p:grpSpPr>
          <p:pic>
            <p:nvPicPr>
              <p:cNvPr id="21" name="그림 20">
                <a:extLst>
                  <a:ext uri="{FF2B5EF4-FFF2-40B4-BE49-F238E27FC236}">
                    <a16:creationId xmlns:a16="http://schemas.microsoft.com/office/drawing/2014/main" id="{47942BA7-F3F2-2D41-1762-48DAC87E660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b="64866"/>
              <a:stretch/>
            </p:blipFill>
            <p:spPr>
              <a:xfrm>
                <a:off x="2072680" y="620688"/>
                <a:ext cx="5832648" cy="1512912"/>
              </a:xfrm>
              <a:prstGeom prst="rect">
                <a:avLst/>
              </a:prstGeom>
            </p:spPr>
          </p:pic>
          <p:pic>
            <p:nvPicPr>
              <p:cNvPr id="22" name="그림 21">
                <a:extLst>
                  <a:ext uri="{FF2B5EF4-FFF2-40B4-BE49-F238E27FC236}">
                    <a16:creationId xmlns:a16="http://schemas.microsoft.com/office/drawing/2014/main" id="{47942BA7-F3F2-2D41-1762-48DAC87E660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t="65938"/>
              <a:stretch/>
            </p:blipFill>
            <p:spPr>
              <a:xfrm>
                <a:off x="2072680" y="2060848"/>
                <a:ext cx="5832648" cy="1466736"/>
              </a:xfrm>
              <a:prstGeom prst="rect">
                <a:avLst/>
              </a:prstGeom>
            </p:spPr>
          </p:pic>
        </p:grp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0FA2D7DE-23D0-49E1-BCAF-E3D3E6AF2BC3}"/>
                </a:ext>
              </a:extLst>
            </p:cNvPr>
            <p:cNvSpPr/>
            <p:nvPr/>
          </p:nvSpPr>
          <p:spPr>
            <a:xfrm>
              <a:off x="749387" y="1003795"/>
              <a:ext cx="171165" cy="164484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1</a:t>
              </a:r>
              <a:endParaRPr lang="ko-KR" altLang="en-US" sz="1200" dirty="0"/>
            </a:p>
          </p:txBody>
        </p:sp>
        <p:sp>
          <p:nvSpPr>
            <p:cNvPr id="18" name="Rectangle 14">
              <a:extLst>
                <a:ext uri="{FF2B5EF4-FFF2-40B4-BE49-F238E27FC236}">
                  <a16:creationId xmlns:a16="http://schemas.microsoft.com/office/drawing/2014/main" id="{0FA2D7DE-23D0-49E1-BCAF-E3D3E6AF2BC3}"/>
                </a:ext>
              </a:extLst>
            </p:cNvPr>
            <p:cNvSpPr/>
            <p:nvPr/>
          </p:nvSpPr>
          <p:spPr>
            <a:xfrm>
              <a:off x="955340" y="1596656"/>
              <a:ext cx="171165" cy="164484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2</a:t>
              </a:r>
              <a:endParaRPr lang="ko-KR" altLang="en-US" sz="1200" dirty="0"/>
            </a:p>
          </p:txBody>
        </p:sp>
        <p:sp>
          <p:nvSpPr>
            <p:cNvPr id="19" name="Rectangle 14">
              <a:extLst>
                <a:ext uri="{FF2B5EF4-FFF2-40B4-BE49-F238E27FC236}">
                  <a16:creationId xmlns:a16="http://schemas.microsoft.com/office/drawing/2014/main" id="{0FA2D7DE-23D0-49E1-BCAF-E3D3E6AF2BC3}"/>
                </a:ext>
              </a:extLst>
            </p:cNvPr>
            <p:cNvSpPr/>
            <p:nvPr/>
          </p:nvSpPr>
          <p:spPr>
            <a:xfrm>
              <a:off x="1161293" y="4509120"/>
              <a:ext cx="171165" cy="164484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3</a:t>
              </a:r>
              <a:endParaRPr lang="ko-KR" altLang="en-US" sz="1200" dirty="0"/>
            </a:p>
          </p:txBody>
        </p:sp>
        <p:sp>
          <p:nvSpPr>
            <p:cNvPr id="20" name="Rectangle 14">
              <a:extLst>
                <a:ext uri="{FF2B5EF4-FFF2-40B4-BE49-F238E27FC236}">
                  <a16:creationId xmlns:a16="http://schemas.microsoft.com/office/drawing/2014/main" id="{0FA2D7DE-23D0-49E1-BCAF-E3D3E6AF2BC3}"/>
                </a:ext>
              </a:extLst>
            </p:cNvPr>
            <p:cNvSpPr/>
            <p:nvPr/>
          </p:nvSpPr>
          <p:spPr>
            <a:xfrm>
              <a:off x="2275129" y="764704"/>
              <a:ext cx="171165" cy="164484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4</a:t>
              </a:r>
              <a:endParaRPr lang="ko-KR" altLang="en-US" sz="1200" dirty="0"/>
            </a:p>
          </p:txBody>
        </p:sp>
      </p:grpSp>
      <p:grpSp>
        <p:nvGrpSpPr>
          <p:cNvPr id="7" name="그룹 6"/>
          <p:cNvGrpSpPr/>
          <p:nvPr/>
        </p:nvGrpSpPr>
        <p:grpSpPr>
          <a:xfrm>
            <a:off x="4204617" y="1772816"/>
            <a:ext cx="5440157" cy="3055088"/>
            <a:chOff x="578222" y="692696"/>
            <a:chExt cx="8047188" cy="4162222"/>
          </a:xfrm>
        </p:grpSpPr>
        <p:pic>
          <p:nvPicPr>
            <p:cNvPr id="8" name="그림 7">
              <a:extLst>
                <a:ext uri="{FF2B5EF4-FFF2-40B4-BE49-F238E27FC236}">
                  <a16:creationId xmlns:a16="http://schemas.microsoft.com/office/drawing/2014/main" id="{F6AE6CE6-6F45-3F00-1D43-EEF967E6EE0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04528" y="692696"/>
              <a:ext cx="7920882" cy="4162222"/>
            </a:xfrm>
            <a:prstGeom prst="rect">
              <a:avLst/>
            </a:prstGeom>
          </p:spPr>
        </p:pic>
        <p:sp>
          <p:nvSpPr>
            <p:cNvPr id="10" name="Rectangle 14">
              <a:extLst>
                <a:ext uri="{FF2B5EF4-FFF2-40B4-BE49-F238E27FC236}">
                  <a16:creationId xmlns:a16="http://schemas.microsoft.com/office/drawing/2014/main" id="{0FA2D7DE-23D0-49E1-BCAF-E3D3E6AF2BC3}"/>
                </a:ext>
              </a:extLst>
            </p:cNvPr>
            <p:cNvSpPr/>
            <p:nvPr/>
          </p:nvSpPr>
          <p:spPr>
            <a:xfrm>
              <a:off x="578222" y="1268760"/>
              <a:ext cx="171165" cy="164484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1</a:t>
              </a:r>
              <a:endParaRPr lang="ko-KR" altLang="en-US" sz="1200" dirty="0"/>
            </a:p>
          </p:txBody>
        </p:sp>
        <p:sp>
          <p:nvSpPr>
            <p:cNvPr id="12" name="Rectangle 14">
              <a:extLst>
                <a:ext uri="{FF2B5EF4-FFF2-40B4-BE49-F238E27FC236}">
                  <a16:creationId xmlns:a16="http://schemas.microsoft.com/office/drawing/2014/main" id="{0FA2D7DE-23D0-49E1-BCAF-E3D3E6AF2BC3}"/>
                </a:ext>
              </a:extLst>
            </p:cNvPr>
            <p:cNvSpPr/>
            <p:nvPr/>
          </p:nvSpPr>
          <p:spPr>
            <a:xfrm>
              <a:off x="618945" y="1988840"/>
              <a:ext cx="171165" cy="164484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2</a:t>
              </a:r>
              <a:endParaRPr lang="ko-KR" altLang="en-US" sz="1200" dirty="0"/>
            </a:p>
          </p:txBody>
        </p:sp>
        <p:sp>
          <p:nvSpPr>
            <p:cNvPr id="13" name="Rectangle 14">
              <a:extLst>
                <a:ext uri="{FF2B5EF4-FFF2-40B4-BE49-F238E27FC236}">
                  <a16:creationId xmlns:a16="http://schemas.microsoft.com/office/drawing/2014/main" id="{0FA2D7DE-23D0-49E1-BCAF-E3D3E6AF2BC3}"/>
                </a:ext>
              </a:extLst>
            </p:cNvPr>
            <p:cNvSpPr/>
            <p:nvPr/>
          </p:nvSpPr>
          <p:spPr>
            <a:xfrm>
              <a:off x="2936776" y="3861048"/>
              <a:ext cx="171165" cy="164484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3</a:t>
              </a:r>
              <a:endParaRPr lang="ko-KR" alt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896629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M6F1hRvbEqHFVzO3pfSt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M6F1hRvbEqHFVzO3pfSt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M6F1hRvbEqHFVzO3pfStQ"/>
</p:tagLst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도시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52856</TotalTime>
  <Words>226</Words>
  <Application>Microsoft Office PowerPoint</Application>
  <PresentationFormat>A4 용지(210x297mm)</PresentationFormat>
  <Paragraphs>43</Paragraphs>
  <Slides>5</Slides>
  <Notes>5</Notes>
  <HiddenSlides>0</HiddenSlides>
  <MMClips>0</MMClips>
  <ScaleCrop>false</ScaleCrop>
  <HeadingPairs>
    <vt:vector size="8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2" baseType="lpstr">
      <vt:lpstr>맑은 고딕</vt:lpstr>
      <vt:lpstr>아리따-돋움(OTF)-Medium</vt:lpstr>
      <vt:lpstr>아리따-돋움(TTF)-Light</vt:lpstr>
      <vt:lpstr>아리따-돋움_TTF_SemiBold</vt:lpstr>
      <vt:lpstr>Arial</vt:lpstr>
      <vt:lpstr>Office 테마</vt:lpstr>
      <vt:lpstr>think-cell Slide</vt:lpstr>
      <vt:lpstr>PowerPoint 프레젠테이션</vt:lpstr>
      <vt:lpstr>Create Purchase Order- ME21N</vt:lpstr>
      <vt:lpstr>Create Purchase Order- ME21N</vt:lpstr>
      <vt:lpstr>PowerPoint 프레젠테이션</vt:lpstr>
      <vt:lpstr>Goods Receipt- MIGO &amp; Incoming Invoice- MIRO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아모레퍼시픽 공식 PPT Template</dc:title>
  <dc:creator>신승준</dc:creator>
  <cp:lastModifiedBy>양윤헌/ERP 플랫폼기획팀/YOONHEON YANG</cp:lastModifiedBy>
  <cp:revision>3929</cp:revision>
  <cp:lastPrinted>2015-03-11T09:04:05Z</cp:lastPrinted>
  <dcterms:created xsi:type="dcterms:W3CDTF">2012-05-24T05:17:16Z</dcterms:created>
  <dcterms:modified xsi:type="dcterms:W3CDTF">2026-04-17T09:15:29Z</dcterms:modified>
</cp:coreProperties>
</file>