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39" r:id="rId1"/>
    <p:sldMasterId id="2147483685" r:id="rId2"/>
    <p:sldMasterId id="2147483707" r:id="rId3"/>
  </p:sldMasterIdLst>
  <p:notesMasterIdLst>
    <p:notesMasterId r:id="rId10"/>
  </p:notesMasterIdLst>
  <p:handoutMasterIdLst>
    <p:handoutMasterId r:id="rId11"/>
  </p:handoutMasterIdLst>
  <p:sldIdLst>
    <p:sldId id="2075" r:id="rId4"/>
    <p:sldId id="2076" r:id="rId5"/>
    <p:sldId id="2077" r:id="rId6"/>
    <p:sldId id="2078" r:id="rId7"/>
    <p:sldId id="2079" r:id="rId8"/>
    <p:sldId id="2080" r:id="rId9"/>
  </p:sldIdLst>
  <p:sldSz cx="10439400" cy="7559675"/>
  <p:notesSz cx="7104063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Samsung Sans"/>
      <a:defRPr sz="1503" b="0" i="0" u="none" strike="noStrike" cap="none">
        <a:solidFill>
          <a:srgbClr val="000000"/>
        </a:solidFill>
        <a:latin typeface="Samsung Sans"/>
        <a:ea typeface="Samsung Sans"/>
        <a:cs typeface="Samsung Sans"/>
        <a:sym typeface="Samsung Sans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Samsung Sans"/>
      <a:defRPr sz="1503" b="0" i="0" u="none" strike="noStrike" cap="none">
        <a:solidFill>
          <a:srgbClr val="000000"/>
        </a:solidFill>
        <a:latin typeface="Samsung Sans"/>
        <a:ea typeface="Samsung Sans"/>
        <a:cs typeface="Samsung Sans"/>
        <a:sym typeface="Samsung Sans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Samsung Sans"/>
      <a:defRPr sz="1503" b="0" i="0" u="none" strike="noStrike" cap="none">
        <a:solidFill>
          <a:srgbClr val="000000"/>
        </a:solidFill>
        <a:latin typeface="Samsung Sans"/>
        <a:ea typeface="Samsung Sans"/>
        <a:cs typeface="Samsung Sans"/>
        <a:sym typeface="Samsung Sans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Samsung Sans"/>
      <a:defRPr sz="1503" b="0" i="0" u="none" strike="noStrike" cap="none">
        <a:solidFill>
          <a:srgbClr val="000000"/>
        </a:solidFill>
        <a:latin typeface="Samsung Sans"/>
        <a:ea typeface="Samsung Sans"/>
        <a:cs typeface="Samsung Sans"/>
        <a:sym typeface="Samsung Sans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Samsung Sans"/>
      <a:defRPr sz="1503" b="0" i="0" u="none" strike="noStrike" cap="none">
        <a:solidFill>
          <a:srgbClr val="000000"/>
        </a:solidFill>
        <a:latin typeface="Samsung Sans"/>
        <a:ea typeface="Samsung Sans"/>
        <a:cs typeface="Samsung Sans"/>
        <a:sym typeface="Samsung Sans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Samsung Sans"/>
      <a:defRPr sz="1503" b="0" i="0" u="none" strike="noStrike" cap="none">
        <a:solidFill>
          <a:srgbClr val="000000"/>
        </a:solidFill>
        <a:latin typeface="Samsung Sans"/>
        <a:ea typeface="Samsung Sans"/>
        <a:cs typeface="Samsung Sans"/>
        <a:sym typeface="Samsung Sans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Samsung Sans"/>
      <a:defRPr sz="1503" b="0" i="0" u="none" strike="noStrike" cap="none">
        <a:solidFill>
          <a:srgbClr val="000000"/>
        </a:solidFill>
        <a:latin typeface="Samsung Sans"/>
        <a:ea typeface="Samsung Sans"/>
        <a:cs typeface="Samsung Sans"/>
        <a:sym typeface="Samsung Sans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Samsung Sans"/>
      <a:defRPr sz="1503" b="0" i="0" u="none" strike="noStrike" cap="none">
        <a:solidFill>
          <a:srgbClr val="000000"/>
        </a:solidFill>
        <a:latin typeface="Samsung Sans"/>
        <a:ea typeface="Samsung Sans"/>
        <a:cs typeface="Samsung Sans"/>
        <a:sym typeface="Samsung Sans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Samsung Sans"/>
      <a:defRPr sz="1503" b="0" i="0" u="none" strike="noStrike" cap="none">
        <a:solidFill>
          <a:srgbClr val="000000"/>
        </a:solidFill>
        <a:latin typeface="Samsung Sans"/>
        <a:ea typeface="Samsung Sans"/>
        <a:cs typeface="Samsung Sans"/>
        <a:sym typeface="Samsung Sans"/>
      </a:defRPr>
    </a:lvl9pPr>
  </p:defaultTextStyle>
  <p:extLst>
    <p:ext uri="{EFAFB233-063F-42B5-8137-9DF3F51BA10A}">
      <p15:sldGuideLst xmlns:p15="http://schemas.microsoft.com/office/powerpoint/2012/main">
        <p15:guide id="2" orient="horz" pos="4656" userDrawn="1">
          <p15:clr>
            <a:srgbClr val="C35EA4"/>
          </p15:clr>
        </p15:guide>
        <p15:guide id="3" orient="horz" pos="956" userDrawn="1">
          <p15:clr>
            <a:srgbClr val="C35EA4"/>
          </p15:clr>
        </p15:guide>
        <p15:guide id="7" orient="horz" pos="4406" userDrawn="1">
          <p15:clr>
            <a:srgbClr val="C35EA4"/>
          </p15:clr>
        </p15:guide>
        <p15:guide id="9" pos="300" userDrawn="1">
          <p15:clr>
            <a:srgbClr val="C35EA4"/>
          </p15:clr>
        </p15:guide>
        <p15:guide id="11" orient="horz" pos="306" userDrawn="1">
          <p15:clr>
            <a:srgbClr val="C35EA4"/>
          </p15:clr>
        </p15:guide>
        <p15:guide id="12" orient="horz" pos="1231" userDrawn="1">
          <p15:clr>
            <a:srgbClr val="C35EA4"/>
          </p15:clr>
        </p15:guide>
        <p15:guide id="16" orient="horz" pos="1556" userDrawn="1">
          <p15:clr>
            <a:srgbClr val="A4A3A4"/>
          </p15:clr>
        </p15:guide>
        <p15:guide id="17" pos="6204" userDrawn="1">
          <p15:clr>
            <a:srgbClr val="C35EA4"/>
          </p15:clr>
        </p15:guide>
        <p15:guide id="18" pos="1209" userDrawn="1">
          <p15:clr>
            <a:srgbClr val="C35EA4"/>
          </p15:clr>
        </p15:guide>
        <p15:guide id="21" orient="horz" pos="3556" userDrawn="1">
          <p15:clr>
            <a:srgbClr val="C35EA4"/>
          </p15:clr>
        </p15:guide>
        <p15:guide id="22" orient="horz" pos="2437" userDrawn="1">
          <p15:clr>
            <a:srgbClr val="A4A3A4"/>
          </p15:clr>
        </p15:guide>
        <p15:guide id="23" orient="horz" pos="2557" userDrawn="1">
          <p15:clr>
            <a:srgbClr val="A4A3A4"/>
          </p15:clr>
        </p15:guide>
        <p15:guide id="24" orient="horz" pos="3803" userDrawn="1">
          <p15:clr>
            <a:srgbClr val="A4A3A4"/>
          </p15:clr>
        </p15:guide>
        <p15:guide id="25" pos="3695" userDrawn="1">
          <p15:clr>
            <a:srgbClr val="C35EA4"/>
          </p15:clr>
        </p15:guide>
        <p15:guide id="26" pos="1376" userDrawn="1">
          <p15:clr>
            <a:srgbClr val="C35EA4"/>
          </p15:clr>
        </p15:guide>
        <p15:guide id="27" pos="1974" userDrawn="1">
          <p15:clr>
            <a:srgbClr val="C35EA4"/>
          </p15:clr>
        </p15:guide>
        <p15:guide id="28" pos="5415" userDrawn="1">
          <p15:clr>
            <a:srgbClr val="C35EA4"/>
          </p15:clr>
        </p15:guide>
        <p15:guide id="29" pos="2308" userDrawn="1">
          <p15:clr>
            <a:srgbClr val="C35EA4"/>
          </p15:clr>
        </p15:guide>
        <p15:guide id="30" orient="horz" pos="782" userDrawn="1">
          <p15:clr>
            <a:srgbClr val="C35EA4"/>
          </p15:clr>
        </p15:guide>
        <p15:guide id="31" pos="1614" userDrawn="1">
          <p15:clr>
            <a:srgbClr val="C35E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87" roundtripDataSignature="AMtx7mh82/txnvq3yxkrcwG5f3bwC3k9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7F7F7"/>
    <a:srgbClr val="17494D"/>
    <a:srgbClr val="4C72B8"/>
    <a:srgbClr val="E9EBED"/>
    <a:srgbClr val="66FF33"/>
    <a:srgbClr val="008000"/>
    <a:srgbClr val="000099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A59446-8F78-4DC5-A605-F528D7DF9056}">
  <a:tblStyle styleId="{60A59446-8F78-4DC5-A605-F528D7DF9056}" styleName="Table_0">
    <a:wholeTbl>
      <a:tcTxStyle b="off" i="off">
        <a:font>
          <a:latin typeface="Samsung Sans"/>
          <a:ea typeface="Samsung Sans"/>
          <a:cs typeface="Samsung San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Samsung Sans"/>
          <a:ea typeface="Samsung Sans"/>
          <a:cs typeface="Samsung San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Samsung Sans"/>
          <a:ea typeface="Samsung Sans"/>
          <a:cs typeface="Samsung San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Samsung Sans"/>
          <a:ea typeface="Samsung Sans"/>
          <a:cs typeface="Samsung San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Samsung Sans"/>
          <a:ea typeface="Samsung Sans"/>
          <a:cs typeface="Samsung San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10BAEE6-4FD6-4286-872B-7D5C19BF1B27}" styleName="Table_1">
    <a:wholeTbl>
      <a:tcTxStyle>
        <a:font>
          <a:latin typeface="Samsung Sans"/>
          <a:ea typeface="Samsung Sans"/>
          <a:cs typeface="Samsung Sans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85" autoAdjust="0"/>
    <p:restoredTop sz="86369" autoAdjust="0"/>
  </p:normalViewPr>
  <p:slideViewPr>
    <p:cSldViewPr snapToGrid="0">
      <p:cViewPr varScale="1">
        <p:scale>
          <a:sx n="80" d="100"/>
          <a:sy n="80" d="100"/>
        </p:scale>
        <p:origin x="1334" y="62"/>
      </p:cViewPr>
      <p:guideLst>
        <p:guide orient="horz" pos="4656"/>
        <p:guide orient="horz" pos="956"/>
        <p:guide orient="horz" pos="4406"/>
        <p:guide pos="300"/>
        <p:guide orient="horz" pos="306"/>
        <p:guide orient="horz" pos="1231"/>
        <p:guide orient="horz" pos="1556"/>
        <p:guide pos="6204"/>
        <p:guide pos="1209"/>
        <p:guide orient="horz" pos="3556"/>
        <p:guide orient="horz" pos="2437"/>
        <p:guide orient="horz" pos="2557"/>
        <p:guide orient="horz" pos="3803"/>
        <p:guide pos="3695"/>
        <p:guide pos="1376"/>
        <p:guide pos="1974"/>
        <p:guide pos="5415"/>
        <p:guide pos="2308"/>
        <p:guide orient="horz" pos="782"/>
        <p:guide pos="1614"/>
      </p:guideLst>
    </p:cSldViewPr>
  </p:slideViewPr>
  <p:outlineViewPr>
    <p:cViewPr>
      <p:scale>
        <a:sx n="33" d="100"/>
        <a:sy n="33" d="100"/>
      </p:scale>
      <p:origin x="82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3216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89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87" Type="http://customschemas.google.com/relationships/presentationmetadata" Target="metadata"/><Relationship Id="rId5" Type="http://schemas.openxmlformats.org/officeDocument/2006/relationships/slide" Target="slides/slide2.xml"/><Relationship Id="rId90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3203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529BFA07-7AEC-4188-9761-F0EC0046D65B}" type="datetimeFigureOut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2022-07-31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722309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3203" y="9722309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41B35870-DA79-408A-B735-52895A068B39}" type="slidenum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‹#›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77998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78207" cy="51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51" tIns="47325" rIns="94651" bIns="473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4201" y="1"/>
            <a:ext cx="3078207" cy="51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51" tIns="47325" rIns="94651" bIns="473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79525"/>
            <a:ext cx="47704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738" y="4925235"/>
            <a:ext cx="5682588" cy="4029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51" tIns="47325" rIns="94651" bIns="473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330"/>
            <a:ext cx="3078207" cy="51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51" tIns="47325" rIns="94651" bIns="473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4201" y="9721330"/>
            <a:ext cx="3078207" cy="51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51" tIns="47325" rIns="94651" bIns="47325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pPr algn="r">
                <a:buSzPts val="1200"/>
              </a:pPr>
              <a:t>‹#›</a:t>
            </a:fld>
            <a:endParaRPr lang="en-US" sz="12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974571208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Samsung Sans"/>
      <a:defRPr sz="1503" b="0" i="0" u="none" strike="noStrike" cap="none">
        <a:solidFill>
          <a:srgbClr val="000000"/>
        </a:solidFill>
        <a:latin typeface="Samsung Sans"/>
        <a:ea typeface="Samsung Sans"/>
        <a:cs typeface="Samsung Sans"/>
        <a:sym typeface="Samsung Sans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Samsung Sans"/>
      <a:defRPr sz="1503" b="0" i="0" u="none" strike="noStrike" cap="none">
        <a:solidFill>
          <a:srgbClr val="000000"/>
        </a:solidFill>
        <a:latin typeface="Samsung Sans"/>
        <a:ea typeface="Samsung Sans"/>
        <a:cs typeface="Samsung Sans"/>
        <a:sym typeface="Samsung Sans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Samsung Sans"/>
      <a:defRPr sz="1503" b="0" i="0" u="none" strike="noStrike" cap="none">
        <a:solidFill>
          <a:srgbClr val="000000"/>
        </a:solidFill>
        <a:latin typeface="Samsung Sans"/>
        <a:ea typeface="Samsung Sans"/>
        <a:cs typeface="Samsung Sans"/>
        <a:sym typeface="Samsung Sans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Samsung Sans"/>
      <a:defRPr sz="1503" b="0" i="0" u="none" strike="noStrike" cap="none">
        <a:solidFill>
          <a:srgbClr val="000000"/>
        </a:solidFill>
        <a:latin typeface="Samsung Sans"/>
        <a:ea typeface="Samsung Sans"/>
        <a:cs typeface="Samsung Sans"/>
        <a:sym typeface="Samsung Sans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Samsung Sans"/>
      <a:defRPr sz="1503" b="0" i="0" u="none" strike="noStrike" cap="none">
        <a:solidFill>
          <a:srgbClr val="000000"/>
        </a:solidFill>
        <a:latin typeface="Samsung Sans"/>
        <a:ea typeface="Samsung Sans"/>
        <a:cs typeface="Samsung Sans"/>
        <a:sym typeface="Samsung Sans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Samsung Sans"/>
      <a:defRPr sz="1503" b="0" i="0" u="none" strike="noStrike" cap="none">
        <a:solidFill>
          <a:srgbClr val="000000"/>
        </a:solidFill>
        <a:latin typeface="Samsung Sans"/>
        <a:ea typeface="Samsung Sans"/>
        <a:cs typeface="Samsung Sans"/>
        <a:sym typeface="Samsung Sans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Samsung Sans"/>
      <a:defRPr sz="1503" b="0" i="0" u="none" strike="noStrike" cap="none">
        <a:solidFill>
          <a:srgbClr val="000000"/>
        </a:solidFill>
        <a:latin typeface="Samsung Sans"/>
        <a:ea typeface="Samsung Sans"/>
        <a:cs typeface="Samsung Sans"/>
        <a:sym typeface="Samsung Sans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Samsung Sans"/>
      <a:defRPr sz="1503" b="0" i="0" u="none" strike="noStrike" cap="none">
        <a:solidFill>
          <a:srgbClr val="000000"/>
        </a:solidFill>
        <a:latin typeface="Samsung Sans"/>
        <a:ea typeface="Samsung Sans"/>
        <a:cs typeface="Samsung Sans"/>
        <a:sym typeface="Samsung Sans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Samsung Sans"/>
      <a:defRPr sz="1503" b="0" i="0" u="none" strike="noStrike" cap="none">
        <a:solidFill>
          <a:srgbClr val="000000"/>
        </a:solidFill>
        <a:latin typeface="Samsung Sans"/>
        <a:ea typeface="Samsung Sans"/>
        <a:cs typeface="Samsung Sans"/>
        <a:sym typeface="Samsung San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5.jpe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5.jpeg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5.jpe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개체 2" hidden="1">
            <a:extLst>
              <a:ext uri="{FF2B5EF4-FFF2-40B4-BE49-F238E27FC236}">
                <a16:creationId xmlns:a16="http://schemas.microsoft.com/office/drawing/2014/main" id="{7281C907-306E-4525-8877-D285F2939BE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73" y="1751"/>
          <a:ext cx="167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think-cell Slide" r:id="rId5" imgW="694" imgH="693" progId="TCLayout.ActiveDocument.1">
                  <p:embed/>
                </p:oleObj>
              </mc:Choice>
              <mc:Fallback>
                <p:oleObj name="think-cell Slide" r:id="rId5" imgW="694" imgH="693" progId="TCLayout.ActiveDocument.1">
                  <p:embed/>
                  <p:pic>
                    <p:nvPicPr>
                      <p:cNvPr id="3" name="개체 2" hidden="1">
                        <a:extLst>
                          <a:ext uri="{FF2B5EF4-FFF2-40B4-BE49-F238E27FC236}">
                            <a16:creationId xmlns:a16="http://schemas.microsoft.com/office/drawing/2014/main" id="{7281C907-306E-4525-8877-D285F2939B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3" y="1751"/>
                        <a:ext cx="1674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그림 21" descr="Untitled-1.pn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099" r="29625"/>
          <a:stretch>
            <a:fillRect/>
          </a:stretch>
        </p:blipFill>
        <p:spPr>
          <a:xfrm>
            <a:off x="3094910" y="0"/>
            <a:ext cx="7344490" cy="6418232"/>
          </a:xfrm>
          <a:prstGeom prst="rect">
            <a:avLst/>
          </a:prstGeom>
        </p:spPr>
      </p:pic>
      <p:cxnSp>
        <p:nvCxnSpPr>
          <p:cNvPr id="26" name="직선 연결선 25"/>
          <p:cNvCxnSpPr/>
          <p:nvPr userDrawn="1"/>
        </p:nvCxnSpPr>
        <p:spPr>
          <a:xfrm>
            <a:off x="624494" y="3706800"/>
            <a:ext cx="61887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슬라이드 번호 개체 틀 28"/>
          <p:cNvSpPr>
            <a:spLocks noGrp="1"/>
          </p:cNvSpPr>
          <p:nvPr userDrawn="1">
            <p:ph type="sldNum" sz="quarter" idx="12"/>
            <p:custDataLst>
              <p:tags r:id="rId3"/>
            </p:custDataLst>
          </p:nvPr>
        </p:nvSpPr>
        <p:spPr bwMode="gray">
          <a:xfrm>
            <a:off x="4891615" y="7192984"/>
            <a:ext cx="656171" cy="208239"/>
          </a:xfrm>
          <a:prstGeom prst="rect">
            <a:avLst/>
          </a:prstGeom>
        </p:spPr>
        <p:txBody>
          <a:bodyPr/>
          <a:lstStyle>
            <a:lvl1pPr algn="ctr">
              <a:defRPr sz="948"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sym typeface="아리따-돋움(OTF)-Medium"/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  <a:sym typeface="아리따-돋움(OTF)-Medium"/>
            </a:endParaRPr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624493" y="1276119"/>
            <a:ext cx="62225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모서리가 둥근 직사각형 10"/>
          <p:cNvSpPr/>
          <p:nvPr userDrawn="1"/>
        </p:nvSpPr>
        <p:spPr>
          <a:xfrm>
            <a:off x="3454236" y="958652"/>
            <a:ext cx="1099478" cy="31746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1475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강한브랜드</a:t>
            </a:r>
            <a:endParaRPr lang="ko-KR" altLang="en-US" sz="1475" b="0" dirty="0">
              <a:solidFill>
                <a:schemeClr val="tx1">
                  <a:lumMod val="65000"/>
                  <a:lumOff val="35000"/>
                </a:schemeClr>
              </a:solidFill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4621048" y="958652"/>
            <a:ext cx="1099478" cy="31746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1475" b="0" dirty="0">
                <a:solidFill>
                  <a:schemeClr val="tx1">
                    <a:lumMod val="65000"/>
                    <a:lumOff val="35000"/>
                  </a:schemeClr>
                </a:solidFill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디지털대전환</a:t>
            </a: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5787860" y="958652"/>
            <a:ext cx="1099478" cy="31746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1475" b="0" dirty="0">
                <a:solidFill>
                  <a:schemeClr val="tx1">
                    <a:lumMod val="65000"/>
                    <a:lumOff val="35000"/>
                  </a:schemeClr>
                </a:solidFill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사업체질혁신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232686" y="6920614"/>
            <a:ext cx="1960793" cy="38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97" dirty="0">
                <a:solidFill>
                  <a:schemeClr val="tx1">
                    <a:lumMod val="65000"/>
                    <a:lumOff val="3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Winning</a:t>
            </a:r>
            <a:r>
              <a:rPr lang="en-US" altLang="ko-KR" sz="1897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 Together</a:t>
            </a:r>
            <a:endParaRPr lang="ko-KR" altLang="en-US" sz="1897" dirty="0">
              <a:solidFill>
                <a:schemeClr val="tx1">
                  <a:lumMod val="65000"/>
                  <a:lumOff val="35000"/>
                </a:schemeClr>
              </a:solidFill>
              <a:latin typeface="아리따-돋움4.0(OTF)-Light" panose="02020603020101020101" pitchFamily="18" charset="-127"/>
              <a:ea typeface="아리따-돋움4.0(OTF)-Light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93" y="763758"/>
            <a:ext cx="2202880" cy="222894"/>
          </a:xfrm>
          <a:prstGeom prst="rect">
            <a:avLst/>
          </a:prstGeom>
        </p:spPr>
      </p:pic>
      <p:cxnSp>
        <p:nvCxnSpPr>
          <p:cNvPr id="12" name="직선 연결선 11"/>
          <p:cNvCxnSpPr/>
          <p:nvPr userDrawn="1"/>
        </p:nvCxnSpPr>
        <p:spPr>
          <a:xfrm>
            <a:off x="6788621" y="3706800"/>
            <a:ext cx="280775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98CA58C-FD66-4DF3-A2DA-49F415B931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581" y="2017113"/>
            <a:ext cx="6852529" cy="755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94" b="0">
                <a:solidFill>
                  <a:schemeClr val="tx1">
                    <a:lumMod val="95000"/>
                    <a:lumOff val="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defRPr>
            </a:lvl1pPr>
            <a:lvl2pPr marL="481797" indent="0">
              <a:buNone/>
              <a:defRPr/>
            </a:lvl2pPr>
          </a:lstStyle>
          <a:p>
            <a:pPr lvl="0"/>
            <a:r>
              <a:rPr lang="ko-KR" altLang="en-US" dirty="0"/>
              <a:t>타이틀</a:t>
            </a:r>
            <a:endParaRPr lang="en-US" altLang="ko-KR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772D152-9E5C-47EC-9537-BC5968E1C5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6112" y="3914382"/>
            <a:ext cx="2315405" cy="3005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75" b="0">
                <a:solidFill>
                  <a:schemeClr val="tx1">
                    <a:lumMod val="95000"/>
                    <a:lumOff val="5000"/>
                  </a:schemeClr>
                </a:solidFill>
                <a:latin typeface="아리따-돋움4.0(OTF)-SemiBold" panose="02020603020101020101" pitchFamily="18" charset="-127"/>
                <a:ea typeface="아리따-돋움4.0(OTF)-SemiBold" panose="02020603020101020101" pitchFamily="18" charset="-127"/>
              </a:defRPr>
            </a:lvl1pPr>
            <a:lvl2pPr marL="481797" indent="0">
              <a:buNone/>
              <a:defRPr/>
            </a:lvl2pPr>
          </a:lstStyle>
          <a:p>
            <a:pPr lvl="0"/>
            <a:r>
              <a:rPr lang="en-US" altLang="ko-KR" dirty="0"/>
              <a:t>2021.MM.DD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B333D5E-ECCA-4407-9331-752F385DF5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576" y="2886717"/>
            <a:ext cx="6639534" cy="405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8" b="0">
                <a:solidFill>
                  <a:schemeClr val="tx1">
                    <a:lumMod val="95000"/>
                    <a:lumOff val="5000"/>
                  </a:schemeClr>
                </a:solidFill>
                <a:latin typeface="아리따-돋움4.0(OTF)-SemiBold" panose="02020603020101020101" pitchFamily="18" charset="-127"/>
                <a:ea typeface="아리따-돋움4.0(OTF)-SemiBold" panose="02020603020101020101" pitchFamily="18" charset="-127"/>
              </a:defRPr>
            </a:lvl1pPr>
            <a:lvl2pPr marL="481797" indent="0">
              <a:buNone/>
              <a:defRPr/>
            </a:lvl2pPr>
          </a:lstStyle>
          <a:p>
            <a:pPr lvl="0"/>
            <a:r>
              <a:rPr lang="ko-KR" altLang="en-US" dirty="0"/>
              <a:t>소제목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0027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화면설계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3962915-D85B-437C-989D-E8927630AB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2C35-B01B-4692-A311-0CA971B4095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66558DA1-8FC7-4091-8C72-62E4CCD6F13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41035060"/>
              </p:ext>
            </p:extLst>
          </p:nvPr>
        </p:nvGraphicFramePr>
        <p:xfrm>
          <a:off x="103535" y="150494"/>
          <a:ext cx="10169194" cy="408782"/>
        </p:xfrm>
        <a:graphic>
          <a:graphicData uri="http://schemas.openxmlformats.org/drawingml/2006/table">
            <a:tbl>
              <a:tblPr>
                <a:tableStyleId>{60A59446-8F78-4DC5-A605-F528D7DF9056}</a:tableStyleId>
              </a:tblPr>
              <a:tblGrid>
                <a:gridCol w="1905557">
                  <a:extLst>
                    <a:ext uri="{9D8B030D-6E8A-4147-A177-3AD203B41FA5}">
                      <a16:colId xmlns:a16="http://schemas.microsoft.com/office/drawing/2014/main" val="2078305141"/>
                    </a:ext>
                  </a:extLst>
                </a:gridCol>
                <a:gridCol w="5627276">
                  <a:extLst>
                    <a:ext uri="{9D8B030D-6E8A-4147-A177-3AD203B41FA5}">
                      <a16:colId xmlns:a16="http://schemas.microsoft.com/office/drawing/2014/main" val="298741396"/>
                    </a:ext>
                  </a:extLst>
                </a:gridCol>
                <a:gridCol w="2636361">
                  <a:extLst>
                    <a:ext uri="{9D8B030D-6E8A-4147-A177-3AD203B41FA5}">
                      <a16:colId xmlns:a16="http://schemas.microsoft.com/office/drawing/2014/main" val="622586199"/>
                    </a:ext>
                  </a:extLst>
                </a:gridCol>
              </a:tblGrid>
              <a:tr h="408782"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 marL="96364" marR="96364" marT="50398" marB="50398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 marL="96364" marR="96364" marT="50398" marB="50398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 marL="96364" marR="96364" marT="50398" marB="50398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296262"/>
                  </a:ext>
                </a:extLst>
              </a:tr>
            </a:tbl>
          </a:graphicData>
        </a:graphic>
      </p:graphicFrame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E72809B4-8910-441D-B7EF-BFC59F0D9FE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04193497"/>
              </p:ext>
            </p:extLst>
          </p:nvPr>
        </p:nvGraphicFramePr>
        <p:xfrm>
          <a:off x="7636368" y="559276"/>
          <a:ext cx="2636361" cy="6429857"/>
        </p:xfrm>
        <a:graphic>
          <a:graphicData uri="http://schemas.openxmlformats.org/drawingml/2006/table">
            <a:tbl>
              <a:tblPr>
                <a:tableStyleId>{60A59446-8F78-4DC5-A605-F528D7DF9056}</a:tableStyleId>
              </a:tblPr>
              <a:tblGrid>
                <a:gridCol w="271879">
                  <a:extLst>
                    <a:ext uri="{9D8B030D-6E8A-4147-A177-3AD203B41FA5}">
                      <a16:colId xmlns:a16="http://schemas.microsoft.com/office/drawing/2014/main" val="1361842895"/>
                    </a:ext>
                  </a:extLst>
                </a:gridCol>
                <a:gridCol w="2364482">
                  <a:extLst>
                    <a:ext uri="{9D8B030D-6E8A-4147-A177-3AD203B41FA5}">
                      <a16:colId xmlns:a16="http://schemas.microsoft.com/office/drawing/2014/main" val="1727351317"/>
                    </a:ext>
                  </a:extLst>
                </a:gridCol>
              </a:tblGrid>
              <a:tr h="6429857"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 marL="96364" marR="96364" marT="50398" marB="50398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 marL="96364" marR="96364" marT="50398" marB="50398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281812"/>
                  </a:ext>
                </a:extLst>
              </a:tr>
            </a:tbl>
          </a:graphicData>
        </a:graphic>
      </p:graphicFrame>
      <p:sp>
        <p:nvSpPr>
          <p:cNvPr id="18" name="텍스트 개체 틀 17">
            <a:extLst>
              <a:ext uri="{FF2B5EF4-FFF2-40B4-BE49-F238E27FC236}">
                <a16:creationId xmlns:a16="http://schemas.microsoft.com/office/drawing/2014/main" id="{4C5EC9BB-4921-4D03-AA2B-4B5C298068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6671" y="188642"/>
            <a:ext cx="1787875" cy="332486"/>
          </a:xfrm>
        </p:spPr>
        <p:txBody>
          <a:bodyPr>
            <a:noAutofit/>
          </a:bodyPr>
          <a:lstStyle>
            <a:lvl1pPr marL="0" indent="0" algn="ctr">
              <a:buNone/>
              <a:defRPr sz="1265"/>
            </a:lvl1pPr>
          </a:lstStyle>
          <a:p>
            <a:pPr lvl="0"/>
            <a:endParaRPr lang="ko-KR" altLang="en-US" dirty="0"/>
          </a:p>
        </p:txBody>
      </p:sp>
      <p:sp>
        <p:nvSpPr>
          <p:cNvPr id="19" name="텍스트 개체 틀 17">
            <a:extLst>
              <a:ext uri="{FF2B5EF4-FFF2-40B4-BE49-F238E27FC236}">
                <a16:creationId xmlns:a16="http://schemas.microsoft.com/office/drawing/2014/main" id="{2F7B7FD6-486C-4D6E-8489-C9353112FF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1924" y="188642"/>
            <a:ext cx="5544445" cy="332486"/>
          </a:xfrm>
        </p:spPr>
        <p:txBody>
          <a:bodyPr>
            <a:noAutofit/>
          </a:bodyPr>
          <a:lstStyle>
            <a:lvl1pPr marL="0" indent="0" algn="ctr">
              <a:buNone/>
              <a:defRPr sz="1265"/>
            </a:lvl1pPr>
          </a:lstStyle>
          <a:p>
            <a:pPr lvl="0"/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8855AC-766D-49BA-BA54-E43D32ABE704}"/>
              </a:ext>
            </a:extLst>
          </p:cNvPr>
          <p:cNvSpPr txBox="1"/>
          <p:nvPr userDrawn="1"/>
        </p:nvSpPr>
        <p:spPr>
          <a:xfrm>
            <a:off x="7636368" y="188641"/>
            <a:ext cx="2636361" cy="28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65" dirty="0"/>
              <a:t>설명</a:t>
            </a:r>
          </a:p>
        </p:txBody>
      </p:sp>
      <p:sp>
        <p:nvSpPr>
          <p:cNvPr id="25" name="텍스트 개체 틀 17">
            <a:extLst>
              <a:ext uri="{FF2B5EF4-FFF2-40B4-BE49-F238E27FC236}">
                <a16:creationId xmlns:a16="http://schemas.microsoft.com/office/drawing/2014/main" id="{F630EB99-0175-46C1-9E97-8E5937BFF7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1463" y="597425"/>
            <a:ext cx="2371266" cy="6325146"/>
          </a:xfrm>
        </p:spPr>
        <p:txBody>
          <a:bodyPr lIns="36000" tIns="46800" rIns="36000" bIns="46800">
            <a:noAutofit/>
          </a:bodyPr>
          <a:lstStyle>
            <a:lvl1pPr marL="0" indent="0" algn="l">
              <a:lnSpc>
                <a:spcPct val="110000"/>
              </a:lnSpc>
              <a:spcBef>
                <a:spcPts val="1054"/>
              </a:spcBef>
              <a:buNone/>
              <a:defRPr sz="843"/>
            </a:lvl1pPr>
          </a:lstStyle>
          <a:p>
            <a:pPr lvl="0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DC4B580-4E10-41BF-93B9-55EE578F0CDF}"/>
              </a:ext>
            </a:extLst>
          </p:cNvPr>
          <p:cNvSpPr/>
          <p:nvPr userDrawn="1"/>
        </p:nvSpPr>
        <p:spPr>
          <a:xfrm>
            <a:off x="119307" y="672952"/>
            <a:ext cx="7387883" cy="6325146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84"/>
          </a:p>
        </p:txBody>
      </p:sp>
    </p:spTree>
    <p:extLst>
      <p:ext uri="{BB962C8B-B14F-4D97-AF65-F5344CB8AC3E}">
        <p14:creationId xmlns:p14="http://schemas.microsoft.com/office/powerpoint/2010/main" val="30687262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288" userDrawn="1">
          <p15:clr>
            <a:srgbClr val="FBAE40"/>
          </p15:clr>
        </p15:guide>
        <p15:guide id="3" pos="6276" userDrawn="1">
          <p15:clr>
            <a:srgbClr val="FBAE40"/>
          </p15:clr>
        </p15:guide>
        <p15:guide id="4" orient="horz" pos="463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620A1BB5-FC55-4887-84E9-0D8D005454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96BD2D7-24A2-4D5F-9458-15261C3B62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3" b="-10453"/>
          <a:stretch/>
        </p:blipFill>
        <p:spPr>
          <a:xfrm>
            <a:off x="8982437" y="7146165"/>
            <a:ext cx="1216710" cy="343134"/>
          </a:xfrm>
          <a:prstGeom prst="rect">
            <a:avLst/>
          </a:prstGeom>
        </p:spPr>
      </p:pic>
      <p:sp>
        <p:nvSpPr>
          <p:cNvPr id="9" name="제목 1">
            <a:extLst>
              <a:ext uri="{FF2B5EF4-FFF2-40B4-BE49-F238E27FC236}">
                <a16:creationId xmlns:a16="http://schemas.microsoft.com/office/drawing/2014/main" id="{5EE97995-9840-4527-8B03-299334F43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818" y="1237197"/>
            <a:ext cx="9627279" cy="2631887"/>
          </a:xfrm>
        </p:spPr>
        <p:txBody>
          <a:bodyPr anchor="b">
            <a:normAutofit/>
          </a:bodyPr>
          <a:lstStyle>
            <a:lvl1pPr algn="ctr">
              <a:defRPr sz="569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0" name="부제목 2">
            <a:extLst>
              <a:ext uri="{FF2B5EF4-FFF2-40B4-BE49-F238E27FC236}">
                <a16:creationId xmlns:a16="http://schemas.microsoft.com/office/drawing/2014/main" id="{7975B454-1485-4B06-A67A-1988CFBA1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529"/>
            </a:lvl1pPr>
            <a:lvl2pPr marL="481797" indent="0" algn="ctr">
              <a:buNone/>
              <a:defRPr sz="2108"/>
            </a:lvl2pPr>
            <a:lvl3pPr marL="963595" indent="0" algn="ctr">
              <a:buNone/>
              <a:defRPr sz="1897"/>
            </a:lvl3pPr>
            <a:lvl4pPr marL="1445392" indent="0" algn="ctr">
              <a:buNone/>
              <a:defRPr sz="1686"/>
            </a:lvl4pPr>
            <a:lvl5pPr marL="1927189" indent="0" algn="ctr">
              <a:buNone/>
              <a:defRPr sz="1686"/>
            </a:lvl5pPr>
            <a:lvl6pPr marL="2408987" indent="0" algn="ctr">
              <a:buNone/>
              <a:defRPr sz="1686"/>
            </a:lvl6pPr>
            <a:lvl7pPr marL="2890784" indent="0" algn="ctr">
              <a:buNone/>
              <a:defRPr sz="1686"/>
            </a:lvl7pPr>
            <a:lvl8pPr marL="3372582" indent="0" algn="ctr">
              <a:buNone/>
              <a:defRPr sz="1686"/>
            </a:lvl8pPr>
            <a:lvl9pPr marL="3854379" indent="0" algn="ctr">
              <a:buNone/>
              <a:defRPr sz="1686"/>
            </a:lvl9pPr>
          </a:lstStyle>
          <a:p>
            <a:r>
              <a:rPr lang="ko-KR" altLang="en-US" dirty="0"/>
              <a:t>클릭하여 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981899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청색배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3" b="-10453"/>
          <a:stretch/>
        </p:blipFill>
        <p:spPr>
          <a:xfrm>
            <a:off x="8742184" y="7075790"/>
            <a:ext cx="1216710" cy="34313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7" t="-1" b="-17834"/>
          <a:stretch/>
        </p:blipFill>
        <p:spPr>
          <a:xfrm>
            <a:off x="9017163" y="7123235"/>
            <a:ext cx="1181984" cy="36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915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288" userDrawn="1">
          <p15:clr>
            <a:srgbClr val="FBAE40"/>
          </p15:clr>
        </p15:guide>
        <p15:guide id="3" pos="6276" userDrawn="1">
          <p15:clr>
            <a:srgbClr val="FBAE40"/>
          </p15:clr>
        </p15:guide>
        <p15:guide id="4" orient="horz" pos="463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제목 및 내용" preserve="1" userDrawn="1">
  <p:cSld name="회색배경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3" b="-10453"/>
          <a:stretch/>
        </p:blipFill>
        <p:spPr>
          <a:xfrm>
            <a:off x="8742184" y="7075790"/>
            <a:ext cx="1216710" cy="34313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3" b="-10453"/>
          <a:stretch/>
        </p:blipFill>
        <p:spPr>
          <a:xfrm>
            <a:off x="8982437" y="7146165"/>
            <a:ext cx="1216710" cy="34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404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28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제목 및 내용" preserve="1" userDrawn="1">
  <p:cSld name="붉은배경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3" b="-10453"/>
          <a:stretch/>
        </p:blipFill>
        <p:spPr>
          <a:xfrm>
            <a:off x="8742184" y="7075790"/>
            <a:ext cx="1216710" cy="34313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2E5FFD3-A205-4D57-91AE-20A4728A69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7" t="-1" b="-17834"/>
          <a:stretch/>
        </p:blipFill>
        <p:spPr>
          <a:xfrm>
            <a:off x="9017163" y="7123235"/>
            <a:ext cx="1181984" cy="36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571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28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5F4C38-F507-4DE3-BF3A-7462AC5ED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925" y="1237197"/>
            <a:ext cx="7829550" cy="2631887"/>
          </a:xfrm>
        </p:spPr>
        <p:txBody>
          <a:bodyPr anchor="b"/>
          <a:lstStyle>
            <a:lvl1pPr algn="ctr">
              <a:defRPr sz="6323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5AEDEE6-4426-4CAA-B57C-20B3455463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529"/>
            </a:lvl1pPr>
            <a:lvl2pPr marL="481797" indent="0" algn="ctr">
              <a:buNone/>
              <a:defRPr sz="2108"/>
            </a:lvl2pPr>
            <a:lvl3pPr marL="963595" indent="0" algn="ctr">
              <a:buNone/>
              <a:defRPr sz="1897"/>
            </a:lvl3pPr>
            <a:lvl4pPr marL="1445392" indent="0" algn="ctr">
              <a:buNone/>
              <a:defRPr sz="1686"/>
            </a:lvl4pPr>
            <a:lvl5pPr marL="1927189" indent="0" algn="ctr">
              <a:buNone/>
              <a:defRPr sz="1686"/>
            </a:lvl5pPr>
            <a:lvl6pPr marL="2408987" indent="0" algn="ctr">
              <a:buNone/>
              <a:defRPr sz="1686"/>
            </a:lvl6pPr>
            <a:lvl7pPr marL="2890784" indent="0" algn="ctr">
              <a:buNone/>
              <a:defRPr sz="1686"/>
            </a:lvl7pPr>
            <a:lvl8pPr marL="3372582" indent="0" algn="ctr">
              <a:buNone/>
              <a:defRPr sz="1686"/>
            </a:lvl8pPr>
            <a:lvl9pPr marL="3854379" indent="0" algn="ctr">
              <a:buNone/>
              <a:defRPr sz="1686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F321E92-4029-4C50-8586-729EBC6B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48DAF69-6BB6-40BD-87D5-05EE9A0A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8D9D693-1546-469F-A73F-B36B33EA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FDC7-8028-4335-B0EF-83782A7907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5505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6BB558-759D-4771-9770-BD1E02338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157CA70-DF8E-40F4-A03E-D68B89EAA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549D4FF-37DF-460C-8E59-5BC994415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739168-91CD-4F9E-B105-15856262A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5E230A9-D677-4CF2-A745-5F7D4DB0F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FDC7-8028-4335-B0EF-83782A7907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069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FECEA9-9D19-4D21-9D0D-BACCF6300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690" y="1884670"/>
            <a:ext cx="9003983" cy="3144614"/>
          </a:xfrm>
        </p:spPr>
        <p:txBody>
          <a:bodyPr anchor="b"/>
          <a:lstStyle>
            <a:lvl1pPr>
              <a:defRPr sz="6323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74D12B6-53B0-4679-885C-F3C1232F4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690" y="5059034"/>
            <a:ext cx="9003983" cy="1653678"/>
          </a:xfrm>
        </p:spPr>
        <p:txBody>
          <a:bodyPr/>
          <a:lstStyle>
            <a:lvl1pPr marL="0" indent="0">
              <a:buNone/>
              <a:defRPr sz="2529">
                <a:solidFill>
                  <a:schemeClr val="tx1">
                    <a:tint val="75000"/>
                  </a:schemeClr>
                </a:solidFill>
              </a:defRPr>
            </a:lvl1pPr>
            <a:lvl2pPr marL="481797" indent="0">
              <a:buNone/>
              <a:defRPr sz="2108">
                <a:solidFill>
                  <a:schemeClr val="tx1">
                    <a:tint val="75000"/>
                  </a:schemeClr>
                </a:solidFill>
              </a:defRPr>
            </a:lvl2pPr>
            <a:lvl3pPr marL="963595" indent="0">
              <a:buNone/>
              <a:defRPr sz="1897">
                <a:solidFill>
                  <a:schemeClr val="tx1">
                    <a:tint val="75000"/>
                  </a:schemeClr>
                </a:solidFill>
              </a:defRPr>
            </a:lvl3pPr>
            <a:lvl4pPr marL="1445392" indent="0">
              <a:buNone/>
              <a:defRPr sz="1686">
                <a:solidFill>
                  <a:schemeClr val="tx1">
                    <a:tint val="75000"/>
                  </a:schemeClr>
                </a:solidFill>
              </a:defRPr>
            </a:lvl4pPr>
            <a:lvl5pPr marL="1927189" indent="0">
              <a:buNone/>
              <a:defRPr sz="1686">
                <a:solidFill>
                  <a:schemeClr val="tx1">
                    <a:tint val="75000"/>
                  </a:schemeClr>
                </a:solidFill>
              </a:defRPr>
            </a:lvl5pPr>
            <a:lvl6pPr marL="2408987" indent="0">
              <a:buNone/>
              <a:defRPr sz="1686">
                <a:solidFill>
                  <a:schemeClr val="tx1">
                    <a:tint val="75000"/>
                  </a:schemeClr>
                </a:solidFill>
              </a:defRPr>
            </a:lvl6pPr>
            <a:lvl7pPr marL="2890784" indent="0">
              <a:buNone/>
              <a:defRPr sz="1686">
                <a:solidFill>
                  <a:schemeClr val="tx1">
                    <a:tint val="75000"/>
                  </a:schemeClr>
                </a:solidFill>
              </a:defRPr>
            </a:lvl7pPr>
            <a:lvl8pPr marL="3372582" indent="0">
              <a:buNone/>
              <a:defRPr sz="1686">
                <a:solidFill>
                  <a:schemeClr val="tx1">
                    <a:tint val="75000"/>
                  </a:schemeClr>
                </a:solidFill>
              </a:defRPr>
            </a:lvl8pPr>
            <a:lvl9pPr marL="3854379" indent="0">
              <a:buNone/>
              <a:defRPr sz="16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FCEA9F1-0322-49A8-948E-3768AEB95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0B15FF-8369-47A1-B791-B6DF6CA0B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3C43D3-8BEE-4FFF-AFE9-A73AF8CD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FDC7-8028-4335-B0EF-83782A7907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025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647BED-8817-4ED8-BE49-D0AAD6D9B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8B8CF0-1A8D-460F-94B9-CCC624AFF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21688" cy="479654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35BD56B-E7BA-4556-82EB-F88F6B904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0003" y="2012414"/>
            <a:ext cx="4421689" cy="479654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89BB835-E923-4781-91A2-3C0964B12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5F354D1-42F2-4DEB-B7EB-4506545B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C7C8DC9-84B1-46FA-B1FB-0806D2DC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FDC7-8028-4335-B0EF-83782A7907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608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8A1855-6C8B-470A-B056-F113C8C75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82" y="402483"/>
            <a:ext cx="9003983" cy="146118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4DA8CED-5F56-4B02-BE08-C8E59630E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382" y="1853171"/>
            <a:ext cx="4416669" cy="908210"/>
          </a:xfrm>
        </p:spPr>
        <p:txBody>
          <a:bodyPr anchor="b"/>
          <a:lstStyle>
            <a:lvl1pPr marL="0" indent="0">
              <a:buNone/>
              <a:defRPr sz="2529" b="1"/>
            </a:lvl1pPr>
            <a:lvl2pPr marL="481797" indent="0">
              <a:buNone/>
              <a:defRPr sz="2108" b="1"/>
            </a:lvl2pPr>
            <a:lvl3pPr marL="963595" indent="0">
              <a:buNone/>
              <a:defRPr sz="1897" b="1"/>
            </a:lvl3pPr>
            <a:lvl4pPr marL="1445392" indent="0">
              <a:buNone/>
              <a:defRPr sz="1686" b="1"/>
            </a:lvl4pPr>
            <a:lvl5pPr marL="1927189" indent="0">
              <a:buNone/>
              <a:defRPr sz="1686" b="1"/>
            </a:lvl5pPr>
            <a:lvl6pPr marL="2408987" indent="0">
              <a:buNone/>
              <a:defRPr sz="1686" b="1"/>
            </a:lvl6pPr>
            <a:lvl7pPr marL="2890784" indent="0">
              <a:buNone/>
              <a:defRPr sz="1686" b="1"/>
            </a:lvl7pPr>
            <a:lvl8pPr marL="3372582" indent="0">
              <a:buNone/>
              <a:defRPr sz="1686" b="1"/>
            </a:lvl8pPr>
            <a:lvl9pPr marL="3854379" indent="0">
              <a:buNone/>
              <a:defRPr sz="1686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77D1880-C200-4FA0-968A-2FCFB737D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382" y="2761381"/>
            <a:ext cx="4416669" cy="406157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7AAA4C3-51CD-4F03-AEEE-7C11E0D368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84948" y="1853171"/>
            <a:ext cx="4438417" cy="908210"/>
          </a:xfrm>
        </p:spPr>
        <p:txBody>
          <a:bodyPr anchor="b"/>
          <a:lstStyle>
            <a:lvl1pPr marL="0" indent="0">
              <a:buNone/>
              <a:defRPr sz="2529" b="1"/>
            </a:lvl1pPr>
            <a:lvl2pPr marL="481797" indent="0">
              <a:buNone/>
              <a:defRPr sz="2108" b="1"/>
            </a:lvl2pPr>
            <a:lvl3pPr marL="963595" indent="0">
              <a:buNone/>
              <a:defRPr sz="1897" b="1"/>
            </a:lvl3pPr>
            <a:lvl4pPr marL="1445392" indent="0">
              <a:buNone/>
              <a:defRPr sz="1686" b="1"/>
            </a:lvl4pPr>
            <a:lvl5pPr marL="1927189" indent="0">
              <a:buNone/>
              <a:defRPr sz="1686" b="1"/>
            </a:lvl5pPr>
            <a:lvl6pPr marL="2408987" indent="0">
              <a:buNone/>
              <a:defRPr sz="1686" b="1"/>
            </a:lvl6pPr>
            <a:lvl7pPr marL="2890784" indent="0">
              <a:buNone/>
              <a:defRPr sz="1686" b="1"/>
            </a:lvl7pPr>
            <a:lvl8pPr marL="3372582" indent="0">
              <a:buNone/>
              <a:defRPr sz="1686" b="1"/>
            </a:lvl8pPr>
            <a:lvl9pPr marL="3854379" indent="0">
              <a:buNone/>
              <a:defRPr sz="1686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FD34DF0-3259-4091-84B3-2AA5CE23EE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84948" y="2761381"/>
            <a:ext cx="4438417" cy="406157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6F9E149-607C-4730-9044-2827270C2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A789058-7CAF-4578-A51B-0C90BAC1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BC8697C-1948-44A8-883E-D65E4C038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FDC7-8028-4335-B0EF-83782A7907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98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개체 1" hidden="1">
            <a:extLst>
              <a:ext uri="{FF2B5EF4-FFF2-40B4-BE49-F238E27FC236}">
                <a16:creationId xmlns:a16="http://schemas.microsoft.com/office/drawing/2014/main" id="{0164CF60-3A43-43FB-BDD6-75FE018A8A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73" y="1751"/>
          <a:ext cx="167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think-cell Slide" r:id="rId5" imgW="694" imgH="693" progId="TCLayout.ActiveDocument.1">
                  <p:embed/>
                </p:oleObj>
              </mc:Choice>
              <mc:Fallback>
                <p:oleObj name="think-cell Slide" r:id="rId5" imgW="694" imgH="693" progId="TCLayout.ActiveDocument.1">
                  <p:embed/>
                  <p:pic>
                    <p:nvPicPr>
                      <p:cNvPr id="2" name="개체 1" hidden="1">
                        <a:extLst>
                          <a:ext uri="{FF2B5EF4-FFF2-40B4-BE49-F238E27FC236}">
                            <a16:creationId xmlns:a16="http://schemas.microsoft.com/office/drawing/2014/main" id="{0164CF60-3A43-43FB-BDD6-75FE018A8A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3" y="1751"/>
                        <a:ext cx="1674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슬라이드 번호 개체 틀 2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gray">
          <a:xfrm>
            <a:off x="4891615" y="7192984"/>
            <a:ext cx="656171" cy="208239"/>
          </a:xfrm>
          <a:prstGeom prst="rect">
            <a:avLst/>
          </a:prstGeom>
        </p:spPr>
        <p:txBody>
          <a:bodyPr/>
          <a:lstStyle>
            <a:lvl1pPr algn="ctr">
              <a:defRPr sz="1265"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4.0(TTF)-Medium" panose="02020603020101020101" pitchFamily="18" charset="-127"/>
              </a:defRPr>
            </a:lvl1pPr>
          </a:lstStyle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Box 15"/>
          <p:cNvSpPr txBox="1"/>
          <p:nvPr userDrawn="1"/>
        </p:nvSpPr>
        <p:spPr bwMode="gray">
          <a:xfrm>
            <a:off x="110663" y="7192983"/>
            <a:ext cx="1561646" cy="319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9pPr>
          </a:lstStyle>
          <a:p>
            <a:r>
              <a:rPr lang="en-US" altLang="ko-KR" sz="1475" dirty="0">
                <a:solidFill>
                  <a:schemeClr val="tx1">
                    <a:lumMod val="65000"/>
                    <a:lumOff val="3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Winning Together</a:t>
            </a:r>
            <a:endParaRPr lang="ko-KR" altLang="en-US" sz="1475" dirty="0">
              <a:solidFill>
                <a:schemeClr val="tx1">
                  <a:lumMod val="65000"/>
                  <a:lumOff val="35000"/>
                </a:schemeClr>
              </a:solidFill>
              <a:latin typeface="아리따-돋움4.0(OTF)-Light" panose="02020603020101020101" pitchFamily="18" charset="-127"/>
              <a:ea typeface="아리따-돋움4.0(OTF)-Light" panose="02020603020101020101" pitchFamily="18" charset="-127"/>
            </a:endParaRPr>
          </a:p>
        </p:txBody>
      </p:sp>
      <p:sp>
        <p:nvSpPr>
          <p:cNvPr id="19" name="제목 18"/>
          <p:cNvSpPr>
            <a:spLocks noGrp="1"/>
          </p:cNvSpPr>
          <p:nvPr>
            <p:ph type="title"/>
          </p:nvPr>
        </p:nvSpPr>
        <p:spPr>
          <a:xfrm>
            <a:off x="211267" y="131709"/>
            <a:ext cx="7360879" cy="463731"/>
          </a:xfrm>
          <a:prstGeom prst="rect">
            <a:avLst/>
          </a:prstGeom>
        </p:spPr>
        <p:txBody>
          <a:bodyPr anchor="ctr"/>
          <a:lstStyle>
            <a:lvl1pPr algn="l">
              <a:defRPr lang="ko-KR" altLang="en-US" sz="2000" kern="1200" spc="-158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아리따-돋움4.0(OTF)-SemiBold" panose="02020603020101020101" pitchFamily="18" charset="-127"/>
                <a:ea typeface="아리따-돋움4.0(OTF)-SemiBold" panose="02020603020101020101" pitchFamily="18" charset="-127"/>
                <a:cs typeface="+mn-cs"/>
                <a:sym typeface="아리따-돋움(OTF)-Medium"/>
              </a:defRPr>
            </a:lvl1pPr>
          </a:lstStyle>
          <a:p>
            <a:pPr marL="0" lvl="0" algn="l" defTabSz="963595" rtl="0" eaLnBrk="1" latinLnBrk="1" hangingPunct="1">
              <a:defRPr/>
            </a:pPr>
            <a:endParaRPr lang="ko-KR" altLang="en-US" dirty="0"/>
          </a:p>
        </p:txBody>
      </p:sp>
      <p:cxnSp>
        <p:nvCxnSpPr>
          <p:cNvPr id="25" name="직선 연결선 24"/>
          <p:cNvCxnSpPr/>
          <p:nvPr userDrawn="1"/>
        </p:nvCxnSpPr>
        <p:spPr>
          <a:xfrm>
            <a:off x="249275" y="0"/>
            <a:ext cx="9940852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제목 18"/>
          <p:cNvSpPr txBox="1">
            <a:spLocks/>
          </p:cNvSpPr>
          <p:nvPr userDrawn="1"/>
        </p:nvSpPr>
        <p:spPr>
          <a:xfrm>
            <a:off x="211267" y="131709"/>
            <a:ext cx="7360879" cy="46373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000" kern="1200" spc="-150" dirty="0" smtClean="0">
                <a:solidFill>
                  <a:schemeClr val="tx1"/>
                </a:solidFill>
                <a:latin typeface="아리따-돋움(TTF)-Bold" pitchFamily="18" charset="-127"/>
                <a:ea typeface="아리따-돋움(TTF)-Bold" pitchFamily="18" charset="-127"/>
                <a:cs typeface="+mn-cs"/>
                <a:sym typeface="아리따-돋움(OTF)-Medium"/>
              </a:defRPr>
            </a:lvl1pPr>
          </a:lstStyle>
          <a:p>
            <a:endParaRPr lang="ko-KR" altLang="en-US" sz="2108" dirty="0">
              <a:latin typeface="아리따-돋움(TTF)-Bold" panose="02020603020101020101" pitchFamily="18" charset="-127"/>
              <a:ea typeface="아리따-돋움(TTF)-Bold" panose="02020603020101020101" pitchFamily="18" charset="-127"/>
              <a:sym typeface="아리따-돋움4.0(TTF)-Bold" panose="02020603020101020101" pitchFamily="18" charset="-127"/>
            </a:endParaRPr>
          </a:p>
        </p:txBody>
      </p:sp>
      <p:sp>
        <p:nvSpPr>
          <p:cNvPr id="27" name="모서리가 둥근 직사각형 26"/>
          <p:cNvSpPr/>
          <p:nvPr userDrawn="1"/>
        </p:nvSpPr>
        <p:spPr>
          <a:xfrm>
            <a:off x="7650329" y="-3309"/>
            <a:ext cx="796708" cy="277783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1054" b="0" spc="-53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아리따-돋움4.0(OTF)-SemiBold" panose="02020603020101020101" pitchFamily="18" charset="-127"/>
                <a:ea typeface="아리따-돋움4.0(OTF)-SemiBold" panose="02020603020101020101" pitchFamily="18" charset="-127"/>
              </a:rPr>
              <a:t>강한브랜드</a:t>
            </a:r>
            <a:endParaRPr lang="ko-KR" altLang="en-US" sz="1054" b="0" spc="-53" baseline="0" dirty="0">
              <a:solidFill>
                <a:schemeClr val="tx1">
                  <a:lumMod val="65000"/>
                  <a:lumOff val="35000"/>
                </a:schemeClr>
              </a:solidFill>
              <a:latin typeface="아리따-돋움4.0(OTF)-SemiBold" panose="02020603020101020101" pitchFamily="18" charset="-127"/>
              <a:ea typeface="아리따-돋움4.0(OTF)-SemiBold" panose="02020603020101020101" pitchFamily="18" charset="-127"/>
            </a:endParaRPr>
          </a:p>
        </p:txBody>
      </p:sp>
      <p:sp>
        <p:nvSpPr>
          <p:cNvPr id="28" name="모서리가 둥근 직사각형 27"/>
          <p:cNvSpPr/>
          <p:nvPr userDrawn="1"/>
        </p:nvSpPr>
        <p:spPr>
          <a:xfrm>
            <a:off x="8519664" y="-3309"/>
            <a:ext cx="796708" cy="277783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1054" b="0" spc="-53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아리따-돋움4.0(OTF)-SemiBold" panose="02020603020101020101" pitchFamily="18" charset="-127"/>
                <a:ea typeface="아리따-돋움4.0(OTF)-SemiBold" panose="02020603020101020101" pitchFamily="18" charset="-127"/>
              </a:rPr>
              <a:t>디지털대전환</a:t>
            </a:r>
          </a:p>
        </p:txBody>
      </p:sp>
      <p:sp>
        <p:nvSpPr>
          <p:cNvPr id="29" name="모서리가 둥근 직사각형 28"/>
          <p:cNvSpPr/>
          <p:nvPr userDrawn="1"/>
        </p:nvSpPr>
        <p:spPr>
          <a:xfrm>
            <a:off x="9389000" y="-3309"/>
            <a:ext cx="796708" cy="277783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1054" b="0" spc="-53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아리따-돋움4.0(OTF)-SemiBold" panose="02020603020101020101" pitchFamily="18" charset="-127"/>
                <a:ea typeface="아리따-돋움4.0(OTF)-SemiBold" panose="02020603020101020101" pitchFamily="18" charset="-127"/>
              </a:rPr>
              <a:t>사업체질혁신</a:t>
            </a:r>
          </a:p>
        </p:txBody>
      </p:sp>
      <p:cxnSp>
        <p:nvCxnSpPr>
          <p:cNvPr id="31" name="직선 연결선 30"/>
          <p:cNvCxnSpPr/>
          <p:nvPr userDrawn="1"/>
        </p:nvCxnSpPr>
        <p:spPr>
          <a:xfrm>
            <a:off x="211267" y="651437"/>
            <a:ext cx="1001686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 userDrawn="1"/>
        </p:nvCxnSpPr>
        <p:spPr>
          <a:xfrm>
            <a:off x="210796" y="7192191"/>
            <a:ext cx="1001780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그림 3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2349" y="7362617"/>
            <a:ext cx="1365785" cy="138194"/>
          </a:xfrm>
          <a:prstGeom prst="rect">
            <a:avLst/>
          </a:prstGeom>
        </p:spPr>
      </p:pic>
      <p:sp>
        <p:nvSpPr>
          <p:cNvPr id="14" name="내용 개체 틀 18">
            <a:extLst>
              <a:ext uri="{FF2B5EF4-FFF2-40B4-BE49-F238E27FC236}">
                <a16:creationId xmlns:a16="http://schemas.microsoft.com/office/drawing/2014/main" id="{28BC279B-99E2-4F38-92D2-3F8050BD22E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25375" y="725644"/>
            <a:ext cx="9792813" cy="78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eaLnBrk="1" latinLnBrk="0" hangingPunct="1">
              <a:lnSpc>
                <a:spcPct val="110000"/>
              </a:lnSpc>
              <a:buFontTx/>
              <a:buNone/>
              <a:defRPr kumimoji="1" lang="ko-KR" altLang="en-US" sz="1800" b="0" strike="noStrike" spc="-53" baseline="0" dirty="0">
                <a:solidFill>
                  <a:schemeClr val="tx1"/>
                </a:solidFill>
                <a:latin typeface="아리따-돋움4.0(OTF)-SemiBold" panose="02020603020101020101" pitchFamily="18" charset="-127"/>
                <a:ea typeface="아리따-돋움4.0(OTF)-SemiBold" panose="02020603020101020101" pitchFamily="18" charset="-127"/>
                <a:cs typeface="+mj-cs"/>
              </a:defRPr>
            </a:lvl1pPr>
            <a:lvl2pPr marL="195731" indent="0">
              <a:buFontTx/>
              <a:buNone/>
              <a:defRPr lang="ko-KR" altLang="en-US" sz="2108" b="1" smtClean="0">
                <a:latin typeface="맑은 고딕" pitchFamily="50" charset="-127"/>
                <a:ea typeface="맑은 고딕" pitchFamily="50" charset="-127"/>
              </a:defRPr>
            </a:lvl2pPr>
            <a:lvl3pPr marL="476778" indent="0">
              <a:buFontTx/>
              <a:buNone/>
              <a:defRPr lang="ko-KR" altLang="en-US" sz="2108" b="1" smtClean="0">
                <a:latin typeface="맑은 고딕" pitchFamily="50" charset="-127"/>
                <a:ea typeface="맑은 고딕" pitchFamily="50" charset="-127"/>
              </a:defRPr>
            </a:lvl3pPr>
            <a:lvl4pPr marL="657452" indent="0">
              <a:buFontTx/>
              <a:buNone/>
              <a:defRPr lang="ko-KR" altLang="en-US" sz="2108" b="1" smtClean="0">
                <a:latin typeface="맑은 고딕" pitchFamily="50" charset="-127"/>
                <a:ea typeface="맑은 고딕" pitchFamily="50" charset="-127"/>
              </a:defRPr>
            </a:lvl4pPr>
            <a:lvl5pPr marL="854855" indent="0">
              <a:buFontTx/>
              <a:buNone/>
              <a:defRPr lang="ko-KR" altLang="en-US" sz="2108" b="1"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>
              <a:spcBef>
                <a:spcPct val="0"/>
              </a:spcBef>
            </a:pPr>
            <a:r>
              <a:rPr lang="ko-KR" altLang="en-US" dirty="0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555227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F88CF2-58D6-4CAB-B472-9CB29180A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8571C27-95C1-4B3C-BA71-6E33DAFF0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8B72B56-065A-40D6-B64F-5117518A2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F927C30-0B83-41DC-93DC-132DA6D7A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FDC7-8028-4335-B0EF-83782A7907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2467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53B99D4-A458-499B-9F16-821930C53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7FD4B69-EFC8-4404-88D4-4ED94B58F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52E13F3-9753-4F55-9A22-7091AFF5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FDC7-8028-4335-B0EF-83782A7907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1910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819254-9329-4F98-90F4-445443BD6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82" y="503978"/>
            <a:ext cx="3366037" cy="1763924"/>
          </a:xfrm>
        </p:spPr>
        <p:txBody>
          <a:bodyPr anchor="b"/>
          <a:lstStyle>
            <a:lvl1pPr>
              <a:defRPr sz="3372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87489E8-A086-4451-88AC-A116250F8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418" y="1088454"/>
            <a:ext cx="5284946" cy="5372269"/>
          </a:xfrm>
        </p:spPr>
        <p:txBody>
          <a:bodyPr/>
          <a:lstStyle>
            <a:lvl1pPr>
              <a:defRPr sz="3372"/>
            </a:lvl1pPr>
            <a:lvl2pPr>
              <a:defRPr sz="2951"/>
            </a:lvl2pPr>
            <a:lvl3pPr>
              <a:defRPr sz="2529"/>
            </a:lvl3pPr>
            <a:lvl4pPr>
              <a:defRPr sz="2108"/>
            </a:lvl4pPr>
            <a:lvl5pPr>
              <a:defRPr sz="2108"/>
            </a:lvl5pPr>
            <a:lvl6pPr>
              <a:defRPr sz="2108"/>
            </a:lvl6pPr>
            <a:lvl7pPr>
              <a:defRPr sz="2108"/>
            </a:lvl7pPr>
            <a:lvl8pPr>
              <a:defRPr sz="2108"/>
            </a:lvl8pPr>
            <a:lvl9pPr>
              <a:defRPr sz="2108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789355C-EC54-4E21-A303-15AFE451D0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382" y="2267902"/>
            <a:ext cx="3366037" cy="4201570"/>
          </a:xfrm>
        </p:spPr>
        <p:txBody>
          <a:bodyPr/>
          <a:lstStyle>
            <a:lvl1pPr marL="0" indent="0">
              <a:buNone/>
              <a:defRPr sz="1686"/>
            </a:lvl1pPr>
            <a:lvl2pPr marL="481797" indent="0">
              <a:buNone/>
              <a:defRPr sz="1475"/>
            </a:lvl2pPr>
            <a:lvl3pPr marL="963595" indent="0">
              <a:buNone/>
              <a:defRPr sz="1265"/>
            </a:lvl3pPr>
            <a:lvl4pPr marL="1445392" indent="0">
              <a:buNone/>
              <a:defRPr sz="1054"/>
            </a:lvl4pPr>
            <a:lvl5pPr marL="1927189" indent="0">
              <a:buNone/>
              <a:defRPr sz="1054"/>
            </a:lvl5pPr>
            <a:lvl6pPr marL="2408987" indent="0">
              <a:buNone/>
              <a:defRPr sz="1054"/>
            </a:lvl6pPr>
            <a:lvl7pPr marL="2890784" indent="0">
              <a:buNone/>
              <a:defRPr sz="1054"/>
            </a:lvl7pPr>
            <a:lvl8pPr marL="3372582" indent="0">
              <a:buNone/>
              <a:defRPr sz="1054"/>
            </a:lvl8pPr>
            <a:lvl9pPr marL="3854379" indent="0">
              <a:buNone/>
              <a:defRPr sz="1054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FE00F9A-ACB9-4563-A4DC-58FAFC757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B966635-1D5B-45DB-8931-4F11D5FDB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9EBC3B4-974E-477E-8990-8C7903B6A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FDC7-8028-4335-B0EF-83782A7907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6163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A5EA65-EE3A-4F86-99B1-EBDFEB95B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82" y="503978"/>
            <a:ext cx="3366037" cy="1763924"/>
          </a:xfrm>
        </p:spPr>
        <p:txBody>
          <a:bodyPr anchor="b"/>
          <a:lstStyle>
            <a:lvl1pPr>
              <a:defRPr sz="3372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B91FC65-7623-450D-8FD3-A3E90A2643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38418" y="1088454"/>
            <a:ext cx="5284946" cy="5372269"/>
          </a:xfrm>
        </p:spPr>
        <p:txBody>
          <a:bodyPr/>
          <a:lstStyle>
            <a:lvl1pPr marL="0" indent="0">
              <a:buNone/>
              <a:defRPr sz="3372"/>
            </a:lvl1pPr>
            <a:lvl2pPr marL="481797" indent="0">
              <a:buNone/>
              <a:defRPr sz="2951"/>
            </a:lvl2pPr>
            <a:lvl3pPr marL="963595" indent="0">
              <a:buNone/>
              <a:defRPr sz="2529"/>
            </a:lvl3pPr>
            <a:lvl4pPr marL="1445392" indent="0">
              <a:buNone/>
              <a:defRPr sz="2108"/>
            </a:lvl4pPr>
            <a:lvl5pPr marL="1927189" indent="0">
              <a:buNone/>
              <a:defRPr sz="2108"/>
            </a:lvl5pPr>
            <a:lvl6pPr marL="2408987" indent="0">
              <a:buNone/>
              <a:defRPr sz="2108"/>
            </a:lvl6pPr>
            <a:lvl7pPr marL="2890784" indent="0">
              <a:buNone/>
              <a:defRPr sz="2108"/>
            </a:lvl7pPr>
            <a:lvl8pPr marL="3372582" indent="0">
              <a:buNone/>
              <a:defRPr sz="2108"/>
            </a:lvl8pPr>
            <a:lvl9pPr marL="3854379" indent="0">
              <a:buNone/>
              <a:defRPr sz="2108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821568B-2946-4152-B8A0-2FCCEB7CB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382" y="2267902"/>
            <a:ext cx="3366037" cy="4201570"/>
          </a:xfrm>
        </p:spPr>
        <p:txBody>
          <a:bodyPr/>
          <a:lstStyle>
            <a:lvl1pPr marL="0" indent="0">
              <a:buNone/>
              <a:defRPr sz="1686"/>
            </a:lvl1pPr>
            <a:lvl2pPr marL="481797" indent="0">
              <a:buNone/>
              <a:defRPr sz="1475"/>
            </a:lvl2pPr>
            <a:lvl3pPr marL="963595" indent="0">
              <a:buNone/>
              <a:defRPr sz="1265"/>
            </a:lvl3pPr>
            <a:lvl4pPr marL="1445392" indent="0">
              <a:buNone/>
              <a:defRPr sz="1054"/>
            </a:lvl4pPr>
            <a:lvl5pPr marL="1927189" indent="0">
              <a:buNone/>
              <a:defRPr sz="1054"/>
            </a:lvl5pPr>
            <a:lvl6pPr marL="2408987" indent="0">
              <a:buNone/>
              <a:defRPr sz="1054"/>
            </a:lvl6pPr>
            <a:lvl7pPr marL="2890784" indent="0">
              <a:buNone/>
              <a:defRPr sz="1054"/>
            </a:lvl7pPr>
            <a:lvl8pPr marL="3372582" indent="0">
              <a:buNone/>
              <a:defRPr sz="1054"/>
            </a:lvl8pPr>
            <a:lvl9pPr marL="3854379" indent="0">
              <a:buNone/>
              <a:defRPr sz="1054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AC436C9-B65E-4866-B4C1-E03F637DE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9765291-6D07-45D9-954B-EF3F41530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F948C80-C1A5-4DE9-826C-33C2CA051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FDC7-8028-4335-B0EF-83782A7907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1050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54F556-33CF-4643-B65A-C48B63715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6D218B5-10A1-4498-B38F-C4B051D6F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8C8777D-0166-4DFD-8D2B-39AEAF689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29C7724-CE2C-4878-B61C-2A2B7BFDC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E5A0EF8-688F-4675-974E-6C64E274A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FDC7-8028-4335-B0EF-83782A7907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9581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E1A8D11-2266-4031-B503-DB766AF206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471532" y="402483"/>
            <a:ext cx="2250160" cy="640647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0CF2822-6AF8-4510-A21F-053EB0E86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593217" cy="64064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EAC868-2341-4DA1-8CCD-7DF61EA0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1A20D7-0B28-437F-98F3-EA4E2F2F5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FFBB62D-41F6-405E-86F9-3B221FCC5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FDC7-8028-4335-B0EF-83782A7907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57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개체 1" hidden="1">
            <a:extLst>
              <a:ext uri="{FF2B5EF4-FFF2-40B4-BE49-F238E27FC236}">
                <a16:creationId xmlns:a16="http://schemas.microsoft.com/office/drawing/2014/main" id="{0164CF60-3A43-43FB-BDD6-75FE018A8A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73" y="1751"/>
          <a:ext cx="167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think-cell Slide" r:id="rId5" imgW="694" imgH="693" progId="TCLayout.ActiveDocument.1">
                  <p:embed/>
                </p:oleObj>
              </mc:Choice>
              <mc:Fallback>
                <p:oleObj name="think-cell Slide" r:id="rId5" imgW="694" imgH="693" progId="TCLayout.ActiveDocument.1">
                  <p:embed/>
                  <p:pic>
                    <p:nvPicPr>
                      <p:cNvPr id="2" name="개체 1" hidden="1">
                        <a:extLst>
                          <a:ext uri="{FF2B5EF4-FFF2-40B4-BE49-F238E27FC236}">
                            <a16:creationId xmlns:a16="http://schemas.microsoft.com/office/drawing/2014/main" id="{0164CF60-3A43-43FB-BDD6-75FE018A8A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3" y="1751"/>
                        <a:ext cx="1674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슬라이드 번호 개체 틀 2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gray">
          <a:xfrm>
            <a:off x="4891615" y="7192984"/>
            <a:ext cx="656171" cy="208239"/>
          </a:xfrm>
          <a:prstGeom prst="rect">
            <a:avLst/>
          </a:prstGeom>
        </p:spPr>
        <p:txBody>
          <a:bodyPr/>
          <a:lstStyle>
            <a:lvl1pPr algn="ctr">
              <a:defRPr sz="1265"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4.0(TTF)-Medium" panose="02020603020101020101" pitchFamily="18" charset="-127"/>
              </a:defRPr>
            </a:lvl1pPr>
          </a:lstStyle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Box 15"/>
          <p:cNvSpPr txBox="1"/>
          <p:nvPr userDrawn="1"/>
        </p:nvSpPr>
        <p:spPr bwMode="gray">
          <a:xfrm>
            <a:off x="110663" y="7192983"/>
            <a:ext cx="1561646" cy="319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9pPr>
          </a:lstStyle>
          <a:p>
            <a:r>
              <a:rPr lang="en-US" altLang="ko-KR" sz="1475" dirty="0">
                <a:solidFill>
                  <a:schemeClr val="tx1">
                    <a:lumMod val="65000"/>
                    <a:lumOff val="3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Winning Together</a:t>
            </a:r>
            <a:endParaRPr lang="ko-KR" altLang="en-US" sz="1475" dirty="0">
              <a:solidFill>
                <a:schemeClr val="tx1">
                  <a:lumMod val="65000"/>
                  <a:lumOff val="35000"/>
                </a:schemeClr>
              </a:solidFill>
              <a:latin typeface="아리따-돋움4.0(OTF)-Light" panose="02020603020101020101" pitchFamily="18" charset="-127"/>
              <a:ea typeface="아리따-돋움4.0(OTF)-Light" panose="02020603020101020101" pitchFamily="18" charset="-127"/>
            </a:endParaRPr>
          </a:p>
        </p:txBody>
      </p:sp>
      <p:sp>
        <p:nvSpPr>
          <p:cNvPr id="19" name="제목 18"/>
          <p:cNvSpPr>
            <a:spLocks noGrp="1"/>
          </p:cNvSpPr>
          <p:nvPr>
            <p:ph type="title"/>
          </p:nvPr>
        </p:nvSpPr>
        <p:spPr>
          <a:xfrm>
            <a:off x="211267" y="131709"/>
            <a:ext cx="7360879" cy="463731"/>
          </a:xfrm>
          <a:prstGeom prst="rect">
            <a:avLst/>
          </a:prstGeom>
        </p:spPr>
        <p:txBody>
          <a:bodyPr anchor="ctr"/>
          <a:lstStyle>
            <a:lvl1pPr algn="l">
              <a:defRPr lang="ko-KR" altLang="en-US" sz="2000" kern="1200" spc="-158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아리따-돋움4.0(OTF)-SemiBold" panose="02020603020101020101" pitchFamily="18" charset="-127"/>
                <a:ea typeface="아리따-돋움4.0(OTF)-SemiBold" panose="02020603020101020101" pitchFamily="18" charset="-127"/>
                <a:cs typeface="+mn-cs"/>
                <a:sym typeface="아리따-돋움(OTF)-Medium"/>
              </a:defRPr>
            </a:lvl1pPr>
          </a:lstStyle>
          <a:p>
            <a:pPr marL="0" lvl="0" algn="l" defTabSz="963595" rtl="0" eaLnBrk="1" latinLnBrk="1" hangingPunct="1">
              <a:defRPr/>
            </a:pPr>
            <a:endParaRPr lang="ko-KR" altLang="en-US" dirty="0"/>
          </a:p>
        </p:txBody>
      </p:sp>
      <p:cxnSp>
        <p:nvCxnSpPr>
          <p:cNvPr id="25" name="직선 연결선 24"/>
          <p:cNvCxnSpPr/>
          <p:nvPr userDrawn="1"/>
        </p:nvCxnSpPr>
        <p:spPr>
          <a:xfrm>
            <a:off x="249275" y="0"/>
            <a:ext cx="9940852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제목 18"/>
          <p:cNvSpPr txBox="1">
            <a:spLocks/>
          </p:cNvSpPr>
          <p:nvPr userDrawn="1"/>
        </p:nvSpPr>
        <p:spPr>
          <a:xfrm>
            <a:off x="211267" y="131709"/>
            <a:ext cx="7360879" cy="46373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000" kern="1200" spc="-150" dirty="0" smtClean="0">
                <a:solidFill>
                  <a:schemeClr val="tx1"/>
                </a:solidFill>
                <a:latin typeface="아리따-돋움(TTF)-Bold" pitchFamily="18" charset="-127"/>
                <a:ea typeface="아리따-돋움(TTF)-Bold" pitchFamily="18" charset="-127"/>
                <a:cs typeface="+mn-cs"/>
                <a:sym typeface="아리따-돋움(OTF)-Medium"/>
              </a:defRPr>
            </a:lvl1pPr>
          </a:lstStyle>
          <a:p>
            <a:endParaRPr lang="ko-KR" altLang="en-US" sz="2108" dirty="0">
              <a:latin typeface="아리따-돋움(TTF)-Bold" panose="02020603020101020101" pitchFamily="18" charset="-127"/>
              <a:ea typeface="아리따-돋움(TTF)-Bold" panose="02020603020101020101" pitchFamily="18" charset="-127"/>
              <a:sym typeface="아리따-돋움4.0(TTF)-Bold" panose="02020603020101020101" pitchFamily="18" charset="-127"/>
            </a:endParaRPr>
          </a:p>
        </p:txBody>
      </p:sp>
      <p:sp>
        <p:nvSpPr>
          <p:cNvPr id="27" name="모서리가 둥근 직사각형 26"/>
          <p:cNvSpPr/>
          <p:nvPr userDrawn="1"/>
        </p:nvSpPr>
        <p:spPr>
          <a:xfrm>
            <a:off x="7650329" y="-3309"/>
            <a:ext cx="796708" cy="277783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1054" b="0" spc="-53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아리따-돋움4.0(OTF)-SemiBold" panose="02020603020101020101" pitchFamily="18" charset="-127"/>
                <a:ea typeface="아리따-돋움4.0(OTF)-SemiBold" panose="02020603020101020101" pitchFamily="18" charset="-127"/>
              </a:rPr>
              <a:t>강한브랜드</a:t>
            </a:r>
            <a:endParaRPr lang="ko-KR" altLang="en-US" sz="1054" b="0" spc="-53" baseline="0" dirty="0">
              <a:solidFill>
                <a:schemeClr val="tx1">
                  <a:lumMod val="65000"/>
                  <a:lumOff val="35000"/>
                </a:schemeClr>
              </a:solidFill>
              <a:latin typeface="아리따-돋움4.0(OTF)-SemiBold" panose="02020603020101020101" pitchFamily="18" charset="-127"/>
              <a:ea typeface="아리따-돋움4.0(OTF)-SemiBold" panose="02020603020101020101" pitchFamily="18" charset="-127"/>
            </a:endParaRPr>
          </a:p>
        </p:txBody>
      </p:sp>
      <p:sp>
        <p:nvSpPr>
          <p:cNvPr id="28" name="모서리가 둥근 직사각형 27"/>
          <p:cNvSpPr/>
          <p:nvPr userDrawn="1"/>
        </p:nvSpPr>
        <p:spPr>
          <a:xfrm>
            <a:off x="8519664" y="-3309"/>
            <a:ext cx="796708" cy="277783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1054" b="0" spc="-53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아리따-돋움4.0(OTF)-SemiBold" panose="02020603020101020101" pitchFamily="18" charset="-127"/>
                <a:ea typeface="아리따-돋움4.0(OTF)-SemiBold" panose="02020603020101020101" pitchFamily="18" charset="-127"/>
              </a:rPr>
              <a:t>디지털대전환</a:t>
            </a:r>
          </a:p>
        </p:txBody>
      </p:sp>
      <p:sp>
        <p:nvSpPr>
          <p:cNvPr id="29" name="모서리가 둥근 직사각형 28"/>
          <p:cNvSpPr/>
          <p:nvPr userDrawn="1"/>
        </p:nvSpPr>
        <p:spPr>
          <a:xfrm>
            <a:off x="9389000" y="-3309"/>
            <a:ext cx="796708" cy="277783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1054" b="0" spc="-53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아리따-돋움4.0(OTF)-SemiBold" panose="02020603020101020101" pitchFamily="18" charset="-127"/>
                <a:ea typeface="아리따-돋움4.0(OTF)-SemiBold" panose="02020603020101020101" pitchFamily="18" charset="-127"/>
              </a:rPr>
              <a:t>사업체질혁신</a:t>
            </a:r>
          </a:p>
        </p:txBody>
      </p:sp>
      <p:cxnSp>
        <p:nvCxnSpPr>
          <p:cNvPr id="31" name="직선 연결선 30"/>
          <p:cNvCxnSpPr/>
          <p:nvPr userDrawn="1"/>
        </p:nvCxnSpPr>
        <p:spPr>
          <a:xfrm>
            <a:off x="211267" y="651437"/>
            <a:ext cx="1001686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 userDrawn="1"/>
        </p:nvCxnSpPr>
        <p:spPr>
          <a:xfrm>
            <a:off x="210796" y="7192191"/>
            <a:ext cx="1001780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그림 3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2349" y="7362617"/>
            <a:ext cx="1365785" cy="13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0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개체 1" hidden="1">
            <a:extLst>
              <a:ext uri="{FF2B5EF4-FFF2-40B4-BE49-F238E27FC236}">
                <a16:creationId xmlns:a16="http://schemas.microsoft.com/office/drawing/2014/main" id="{0164CF60-3A43-43FB-BDD6-75FE018A8A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73" y="1751"/>
          <a:ext cx="167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think-cell Slide" r:id="rId5" imgW="694" imgH="693" progId="TCLayout.ActiveDocument.1">
                  <p:embed/>
                </p:oleObj>
              </mc:Choice>
              <mc:Fallback>
                <p:oleObj name="think-cell Slide" r:id="rId5" imgW="694" imgH="693" progId="TCLayout.ActiveDocument.1">
                  <p:embed/>
                  <p:pic>
                    <p:nvPicPr>
                      <p:cNvPr id="2" name="개체 1" hidden="1">
                        <a:extLst>
                          <a:ext uri="{FF2B5EF4-FFF2-40B4-BE49-F238E27FC236}">
                            <a16:creationId xmlns:a16="http://schemas.microsoft.com/office/drawing/2014/main" id="{0164CF60-3A43-43FB-BDD6-75FE018A8A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3" y="1751"/>
                        <a:ext cx="1674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슬라이드 번호 개체 틀 2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gray">
          <a:xfrm>
            <a:off x="4891615" y="7192984"/>
            <a:ext cx="656171" cy="208239"/>
          </a:xfrm>
          <a:prstGeom prst="rect">
            <a:avLst/>
          </a:prstGeom>
        </p:spPr>
        <p:txBody>
          <a:bodyPr/>
          <a:lstStyle>
            <a:lvl1pPr algn="ctr">
              <a:defRPr sz="1265"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4.0(TTF)-Medium" panose="02020603020101020101" pitchFamily="18" charset="-127"/>
              </a:defRPr>
            </a:lvl1pPr>
          </a:lstStyle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Box 15"/>
          <p:cNvSpPr txBox="1"/>
          <p:nvPr userDrawn="1"/>
        </p:nvSpPr>
        <p:spPr bwMode="gray">
          <a:xfrm>
            <a:off x="110663" y="7192983"/>
            <a:ext cx="1561646" cy="319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9pPr>
          </a:lstStyle>
          <a:p>
            <a:r>
              <a:rPr lang="en-US" altLang="ko-KR" sz="1475" dirty="0">
                <a:solidFill>
                  <a:schemeClr val="tx1">
                    <a:lumMod val="65000"/>
                    <a:lumOff val="3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Winning Together</a:t>
            </a:r>
            <a:endParaRPr lang="ko-KR" altLang="en-US" sz="1475" dirty="0">
              <a:solidFill>
                <a:schemeClr val="tx1">
                  <a:lumMod val="65000"/>
                  <a:lumOff val="35000"/>
                </a:schemeClr>
              </a:solidFill>
              <a:latin typeface="아리따-돋움4.0(OTF)-Light" panose="02020603020101020101" pitchFamily="18" charset="-127"/>
              <a:ea typeface="아리따-돋움4.0(OTF)-Light" panose="02020603020101020101" pitchFamily="18" charset="-127"/>
            </a:endParaRPr>
          </a:p>
        </p:txBody>
      </p:sp>
      <p:sp>
        <p:nvSpPr>
          <p:cNvPr id="26" name="제목 18"/>
          <p:cNvSpPr txBox="1">
            <a:spLocks/>
          </p:cNvSpPr>
          <p:nvPr userDrawn="1"/>
        </p:nvSpPr>
        <p:spPr>
          <a:xfrm>
            <a:off x="211267" y="46748"/>
            <a:ext cx="7360879" cy="46373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000" kern="1200" spc="-150" dirty="0" smtClean="0">
                <a:solidFill>
                  <a:schemeClr val="tx1"/>
                </a:solidFill>
                <a:latin typeface="아리따-돋움(TTF)-Bold" pitchFamily="18" charset="-127"/>
                <a:ea typeface="아리따-돋움(TTF)-Bold" pitchFamily="18" charset="-127"/>
                <a:cs typeface="+mn-cs"/>
                <a:sym typeface="아리따-돋움(OTF)-Medium"/>
              </a:defRPr>
            </a:lvl1pPr>
          </a:lstStyle>
          <a:p>
            <a:endParaRPr lang="ko-KR" altLang="en-US" sz="2108" dirty="0">
              <a:latin typeface="아리따-돋움(TTF)-Bold" panose="02020603020101020101" pitchFamily="18" charset="-127"/>
              <a:ea typeface="아리따-돋움(TTF)-Bold" panose="02020603020101020101" pitchFamily="18" charset="-127"/>
              <a:sym typeface="아리따-돋움4.0(TTF)-Bold" panose="02020603020101020101" pitchFamily="18" charset="-127"/>
            </a:endParaRPr>
          </a:p>
        </p:txBody>
      </p:sp>
      <p:pic>
        <p:nvPicPr>
          <p:cNvPr id="33" name="그림 3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2349" y="7362617"/>
            <a:ext cx="1365785" cy="138194"/>
          </a:xfrm>
          <a:prstGeom prst="rect">
            <a:avLst/>
          </a:prstGeom>
        </p:spPr>
      </p:pic>
      <p:graphicFrame>
        <p:nvGraphicFramePr>
          <p:cNvPr id="23" name="표 22">
            <a:extLst>
              <a:ext uri="{FF2B5EF4-FFF2-40B4-BE49-F238E27FC236}">
                <a16:creationId xmlns:a16="http://schemas.microsoft.com/office/drawing/2014/main" id="{C5E20A51-8402-4AA8-9EF2-65DBA725037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35940961"/>
              </p:ext>
            </p:extLst>
          </p:nvPr>
        </p:nvGraphicFramePr>
        <p:xfrm>
          <a:off x="103535" y="224569"/>
          <a:ext cx="10169194" cy="408782"/>
        </p:xfrm>
        <a:graphic>
          <a:graphicData uri="http://schemas.openxmlformats.org/drawingml/2006/table">
            <a:tbl>
              <a:tblPr>
                <a:tableStyleId>{60A59446-8F78-4DC5-A605-F528D7DF9056}</a:tableStyleId>
              </a:tblPr>
              <a:tblGrid>
                <a:gridCol w="1905557">
                  <a:extLst>
                    <a:ext uri="{9D8B030D-6E8A-4147-A177-3AD203B41FA5}">
                      <a16:colId xmlns:a16="http://schemas.microsoft.com/office/drawing/2014/main" val="2078305141"/>
                    </a:ext>
                  </a:extLst>
                </a:gridCol>
                <a:gridCol w="5627276">
                  <a:extLst>
                    <a:ext uri="{9D8B030D-6E8A-4147-A177-3AD203B41FA5}">
                      <a16:colId xmlns:a16="http://schemas.microsoft.com/office/drawing/2014/main" val="298741396"/>
                    </a:ext>
                  </a:extLst>
                </a:gridCol>
                <a:gridCol w="2636361">
                  <a:extLst>
                    <a:ext uri="{9D8B030D-6E8A-4147-A177-3AD203B41FA5}">
                      <a16:colId xmlns:a16="http://schemas.microsoft.com/office/drawing/2014/main" val="622586199"/>
                    </a:ext>
                  </a:extLst>
                </a:gridCol>
              </a:tblGrid>
              <a:tr h="408782"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 marL="96364" marR="96364" marT="50398" marB="50398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 marL="96364" marR="96364" marT="50398" marB="50398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 marL="96364" marR="96364" marT="50398" marB="50398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296262"/>
                  </a:ext>
                </a:extLst>
              </a:tr>
            </a:tbl>
          </a:graphicData>
        </a:graphic>
      </p:graphicFrame>
      <p:graphicFrame>
        <p:nvGraphicFramePr>
          <p:cNvPr id="24" name="표 23">
            <a:extLst>
              <a:ext uri="{FF2B5EF4-FFF2-40B4-BE49-F238E27FC236}">
                <a16:creationId xmlns:a16="http://schemas.microsoft.com/office/drawing/2014/main" id="{1B314F1B-2F7C-411C-9DF5-B2B6F571BD4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7672247"/>
              </p:ext>
            </p:extLst>
          </p:nvPr>
        </p:nvGraphicFramePr>
        <p:xfrm>
          <a:off x="7636368" y="633351"/>
          <a:ext cx="2636361" cy="6429857"/>
        </p:xfrm>
        <a:graphic>
          <a:graphicData uri="http://schemas.openxmlformats.org/drawingml/2006/table">
            <a:tbl>
              <a:tblPr>
                <a:tableStyleId>{60A59446-8F78-4DC5-A605-F528D7DF9056}</a:tableStyleId>
              </a:tblPr>
              <a:tblGrid>
                <a:gridCol w="271879">
                  <a:extLst>
                    <a:ext uri="{9D8B030D-6E8A-4147-A177-3AD203B41FA5}">
                      <a16:colId xmlns:a16="http://schemas.microsoft.com/office/drawing/2014/main" val="1361842895"/>
                    </a:ext>
                  </a:extLst>
                </a:gridCol>
                <a:gridCol w="2364482">
                  <a:extLst>
                    <a:ext uri="{9D8B030D-6E8A-4147-A177-3AD203B41FA5}">
                      <a16:colId xmlns:a16="http://schemas.microsoft.com/office/drawing/2014/main" val="1727351317"/>
                    </a:ext>
                  </a:extLst>
                </a:gridCol>
              </a:tblGrid>
              <a:tr h="6429857"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 marL="96364" marR="96364" marT="50398" marB="50398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 marL="96364" marR="96364" marT="50398" marB="50398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281812"/>
                  </a:ext>
                </a:extLst>
              </a:tr>
            </a:tbl>
          </a:graphicData>
        </a:graphic>
      </p:graphicFrame>
      <p:sp>
        <p:nvSpPr>
          <p:cNvPr id="30" name="텍스트 개체 틀 17">
            <a:extLst>
              <a:ext uri="{FF2B5EF4-FFF2-40B4-BE49-F238E27FC236}">
                <a16:creationId xmlns:a16="http://schemas.microsoft.com/office/drawing/2014/main" id="{462C0164-6CED-4735-91C8-D5912CF24F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6671" y="262717"/>
            <a:ext cx="1787875" cy="332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65"/>
            </a:lvl1pPr>
          </a:lstStyle>
          <a:p>
            <a:pPr lvl="0"/>
            <a:endParaRPr lang="ko-KR" altLang="en-US" dirty="0"/>
          </a:p>
        </p:txBody>
      </p:sp>
      <p:sp>
        <p:nvSpPr>
          <p:cNvPr id="34" name="텍스트 개체 틀 17">
            <a:extLst>
              <a:ext uri="{FF2B5EF4-FFF2-40B4-BE49-F238E27FC236}">
                <a16:creationId xmlns:a16="http://schemas.microsoft.com/office/drawing/2014/main" id="{97262E1B-69E2-4F3E-B792-15B0910B71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91924" y="262717"/>
            <a:ext cx="5544445" cy="332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65"/>
            </a:lvl1pPr>
          </a:lstStyle>
          <a:p>
            <a:pPr lvl="0"/>
            <a:endParaRPr lang="ko-KR" alt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E2165F-46EB-4488-A67D-F8F260B5C23E}"/>
              </a:ext>
            </a:extLst>
          </p:cNvPr>
          <p:cNvSpPr txBox="1"/>
          <p:nvPr userDrawn="1"/>
        </p:nvSpPr>
        <p:spPr>
          <a:xfrm>
            <a:off x="7636368" y="262716"/>
            <a:ext cx="2636361" cy="28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65" dirty="0"/>
              <a:t>설명</a:t>
            </a:r>
          </a:p>
        </p:txBody>
      </p:sp>
      <p:sp>
        <p:nvSpPr>
          <p:cNvPr id="36" name="텍스트 개체 틀 17">
            <a:extLst>
              <a:ext uri="{FF2B5EF4-FFF2-40B4-BE49-F238E27FC236}">
                <a16:creationId xmlns:a16="http://schemas.microsoft.com/office/drawing/2014/main" id="{DEB20D65-FD86-46D3-AF85-89257E305E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01463" y="671500"/>
            <a:ext cx="2371266" cy="6325146"/>
          </a:xfrm>
          <a:prstGeom prst="rect">
            <a:avLst/>
          </a:prstGeom>
        </p:spPr>
        <p:txBody>
          <a:bodyPr lIns="36000" tIns="46800" rIns="36000" bIns="46800">
            <a:noAutofit/>
          </a:bodyPr>
          <a:lstStyle>
            <a:lvl1pPr marL="0" indent="0" algn="l">
              <a:lnSpc>
                <a:spcPct val="110000"/>
              </a:lnSpc>
              <a:spcBef>
                <a:spcPts val="1054"/>
              </a:spcBef>
              <a:buNone/>
              <a:defRPr sz="843"/>
            </a:lvl1pPr>
          </a:lstStyle>
          <a:p>
            <a:pPr lvl="0"/>
            <a:endParaRPr lang="ko-KR" altLang="en-US" dirty="0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5453301F-53E2-4E0D-9BE5-9FC6BD806710}"/>
              </a:ext>
            </a:extLst>
          </p:cNvPr>
          <p:cNvSpPr/>
          <p:nvPr userDrawn="1"/>
        </p:nvSpPr>
        <p:spPr>
          <a:xfrm>
            <a:off x="119307" y="747027"/>
            <a:ext cx="7387883" cy="6325146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84"/>
          </a:p>
        </p:txBody>
      </p:sp>
    </p:spTree>
    <p:extLst>
      <p:ext uri="{BB962C8B-B14F-4D97-AF65-F5344CB8AC3E}">
        <p14:creationId xmlns:p14="http://schemas.microsoft.com/office/powerpoint/2010/main" val="347239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개체 7" hidden="1">
            <a:extLst>
              <a:ext uri="{FF2B5EF4-FFF2-40B4-BE49-F238E27FC236}">
                <a16:creationId xmlns:a16="http://schemas.microsoft.com/office/drawing/2014/main" id="{53AD8C81-E7F7-42E8-B4C3-96C0457E78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73" y="1751"/>
          <a:ext cx="167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think-cell Slide" r:id="rId4" imgW="694" imgH="693" progId="TCLayout.ActiveDocument.1">
                  <p:embed/>
                </p:oleObj>
              </mc:Choice>
              <mc:Fallback>
                <p:oleObj name="think-cell Slide" r:id="rId4" imgW="694" imgH="693" progId="TCLayout.ActiveDocument.1">
                  <p:embed/>
                  <p:pic>
                    <p:nvPicPr>
                      <p:cNvPr id="8" name="개체 7" hidden="1">
                        <a:extLst>
                          <a:ext uri="{FF2B5EF4-FFF2-40B4-BE49-F238E27FC236}">
                            <a16:creationId xmlns:a16="http://schemas.microsoft.com/office/drawing/2014/main" id="{53AD8C81-E7F7-42E8-B4C3-96C0457E78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3" y="1751"/>
                        <a:ext cx="1674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996D2E22-65CF-4DA5-9354-5B93DD86A32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2349" y="7362617"/>
            <a:ext cx="1365785" cy="13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3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&amp;2줄컨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0FA6931D-300F-49E8-AD2F-CB1918C8C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4C5DE77-B05E-4246-97AB-5488B13B25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2C35-B01B-4692-A311-0CA971B4095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8745280F-362A-4F7F-930A-8A008E77100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5289" y="903357"/>
            <a:ext cx="9972638" cy="979430"/>
          </a:xfrm>
        </p:spPr>
        <p:txBody>
          <a:bodyPr>
            <a:normAutofit/>
          </a:bodyPr>
          <a:lstStyle>
            <a:lvl1pPr marL="0" indent="0">
              <a:buNone/>
              <a:defRPr sz="1897" baseline="0">
                <a:latin typeface="+mn-lt"/>
                <a:ea typeface="+mn-ea"/>
              </a:defRPr>
            </a:lvl1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33942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288" userDrawn="1">
          <p15:clr>
            <a:srgbClr val="FBAE40"/>
          </p15:clr>
        </p15:guide>
        <p15:guide id="3" pos="6276" userDrawn="1">
          <p15:clr>
            <a:srgbClr val="FBAE40"/>
          </p15:clr>
        </p15:guide>
        <p15:guide id="4" orient="horz" pos="463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제목 및 내용" preserve="1" userDrawn="1">
  <p:cSld name="2_제목 및 내용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51F48F41-87FF-407A-9439-6FF52E797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9957EAC3-7EE1-4C3E-BB52-0E678A47A9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5929" y="903358"/>
            <a:ext cx="9972638" cy="608584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CF1702C-769B-4C92-9205-DAAEAADD62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AA2C35-B01B-4692-A311-0CA971B409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88860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28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0FA6931D-300F-49E8-AD2F-CB1918C8C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4C5DE77-B05E-4246-97AB-5488B13B25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2C35-B01B-4692-A311-0CA971B409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16677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288" userDrawn="1">
          <p15:clr>
            <a:srgbClr val="FBAE40"/>
          </p15:clr>
        </p15:guide>
        <p15:guide id="3" pos="6276" userDrawn="1">
          <p15:clr>
            <a:srgbClr val="FBAE40"/>
          </p15:clr>
        </p15:guide>
        <p15:guide id="4" orient="horz" pos="463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공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3962915-D85B-437C-989D-E8927630AB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2C35-B01B-4692-A311-0CA971B409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68412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288" userDrawn="1">
          <p15:clr>
            <a:srgbClr val="FBAE40"/>
          </p15:clr>
        </p15:guide>
        <p15:guide id="3" pos="6276" userDrawn="1">
          <p15:clr>
            <a:srgbClr val="FBAE40"/>
          </p15:clr>
        </p15:guide>
        <p15:guide id="4" orient="horz" pos="463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개체 2" hidden="1"/>
          <p:cNvGraphicFramePr>
            <a:graphicFrameLocks noChangeAspect="1"/>
          </p:cNvGraphicFramePr>
          <p:nvPr>
            <p:custDataLst>
              <p:tags r:id="rId8"/>
            </p:custDataLst>
            <p:extLst/>
          </p:nvPr>
        </p:nvGraphicFramePr>
        <p:xfrm>
          <a:off x="1673" y="1751"/>
          <a:ext cx="1672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3" name="개체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" y="1751"/>
                        <a:ext cx="1672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슬라이드 번호 개체 틀 28"/>
          <p:cNvSpPr>
            <a:spLocks noGrp="1"/>
          </p:cNvSpPr>
          <p:nvPr userDrawn="1">
            <p:ph type="sldNum" sz="quarter" idx="4"/>
          </p:nvPr>
        </p:nvSpPr>
        <p:spPr bwMode="gray">
          <a:xfrm>
            <a:off x="4891615" y="7192984"/>
            <a:ext cx="656171" cy="208239"/>
          </a:xfrm>
          <a:prstGeom prst="rect">
            <a:avLst/>
          </a:prstGeom>
        </p:spPr>
        <p:txBody>
          <a:bodyPr/>
          <a:lstStyle>
            <a:lvl1pPr algn="ctr">
              <a:defRPr sz="1265"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sym typeface="아리따-돋움(OTF)-Medium"/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  <a:sym typeface="아리따-돋움(OTF)-Medium"/>
            </a:endParaRPr>
          </a:p>
        </p:txBody>
      </p:sp>
    </p:spTree>
    <p:extLst>
      <p:ext uri="{BB962C8B-B14F-4D97-AF65-F5344CB8AC3E}">
        <p14:creationId xmlns:p14="http://schemas.microsoft.com/office/powerpoint/2010/main" val="392612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3" r:id="rId3"/>
    <p:sldLayoutId id="2147483744" r:id="rId4"/>
    <p:sldLayoutId id="2147483742" r:id="rId5"/>
  </p:sldLayoutIdLst>
  <p:hf hdr="0" ftr="0" dt="0"/>
  <p:txStyles>
    <p:titleStyle>
      <a:lvl1pPr algn="ctr" defTabSz="963595" rtl="0" eaLnBrk="1" latinLnBrk="1" hangingPunct="1">
        <a:spcBef>
          <a:spcPct val="0"/>
        </a:spcBef>
        <a:buNone/>
        <a:defRPr sz="4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348" indent="-361348" algn="l" defTabSz="963595" rtl="0" eaLnBrk="1" latinLnBrk="1" hangingPunct="1">
        <a:spcBef>
          <a:spcPct val="20000"/>
        </a:spcBef>
        <a:buFont typeface="Arial" pitchFamily="34" charset="0"/>
        <a:buChar char="•"/>
        <a:defRPr sz="3372" kern="1200">
          <a:solidFill>
            <a:schemeClr val="tx1"/>
          </a:solidFill>
          <a:latin typeface="+mn-lt"/>
          <a:ea typeface="+mn-ea"/>
          <a:cs typeface="+mn-cs"/>
        </a:defRPr>
      </a:lvl1pPr>
      <a:lvl2pPr marL="782921" indent="-301123" algn="l" defTabSz="963595" rtl="0" eaLnBrk="1" latinLnBrk="1" hangingPunct="1">
        <a:spcBef>
          <a:spcPct val="20000"/>
        </a:spcBef>
        <a:buFont typeface="Arial" pitchFamily="34" charset="0"/>
        <a:buChar char="–"/>
        <a:defRPr sz="2951" kern="1200">
          <a:solidFill>
            <a:schemeClr val="tx1"/>
          </a:solidFill>
          <a:latin typeface="+mn-lt"/>
          <a:ea typeface="+mn-ea"/>
          <a:cs typeface="+mn-cs"/>
        </a:defRPr>
      </a:lvl2pPr>
      <a:lvl3pPr marL="1204493" indent="-240899" algn="l" defTabSz="963595" rtl="0" eaLnBrk="1" latinLnBrk="1" hangingPunct="1">
        <a:spcBef>
          <a:spcPct val="20000"/>
        </a:spcBef>
        <a:buFont typeface="Arial" pitchFamily="34" charset="0"/>
        <a:buChar char="•"/>
        <a:defRPr sz="2529" kern="1200">
          <a:solidFill>
            <a:schemeClr val="tx1"/>
          </a:solidFill>
          <a:latin typeface="+mn-lt"/>
          <a:ea typeface="+mn-ea"/>
          <a:cs typeface="+mn-cs"/>
        </a:defRPr>
      </a:lvl3pPr>
      <a:lvl4pPr marL="1686291" indent="-240899" algn="l" defTabSz="963595" rtl="0" eaLnBrk="1" latinLnBrk="1" hangingPunct="1">
        <a:spcBef>
          <a:spcPct val="20000"/>
        </a:spcBef>
        <a:buFont typeface="Arial" pitchFamily="34" charset="0"/>
        <a:buChar char="–"/>
        <a:defRPr sz="2108" kern="1200">
          <a:solidFill>
            <a:schemeClr val="tx1"/>
          </a:solidFill>
          <a:latin typeface="+mn-lt"/>
          <a:ea typeface="+mn-ea"/>
          <a:cs typeface="+mn-cs"/>
        </a:defRPr>
      </a:lvl4pPr>
      <a:lvl5pPr marL="2168088" indent="-240899" algn="l" defTabSz="963595" rtl="0" eaLnBrk="1" latinLnBrk="1" hangingPunct="1">
        <a:spcBef>
          <a:spcPct val="20000"/>
        </a:spcBef>
        <a:buFont typeface="Arial" pitchFamily="34" charset="0"/>
        <a:buChar char="»"/>
        <a:defRPr sz="2108" kern="1200">
          <a:solidFill>
            <a:schemeClr val="tx1"/>
          </a:solidFill>
          <a:latin typeface="+mn-lt"/>
          <a:ea typeface="+mn-ea"/>
          <a:cs typeface="+mn-cs"/>
        </a:defRPr>
      </a:lvl5pPr>
      <a:lvl6pPr marL="2649885" indent="-240899" algn="l" defTabSz="963595" rtl="0" eaLnBrk="1" latinLnBrk="1" hangingPunct="1">
        <a:spcBef>
          <a:spcPct val="20000"/>
        </a:spcBef>
        <a:buFont typeface="Arial" pitchFamily="34" charset="0"/>
        <a:buChar char="•"/>
        <a:defRPr sz="2108" kern="1200">
          <a:solidFill>
            <a:schemeClr val="tx1"/>
          </a:solidFill>
          <a:latin typeface="+mn-lt"/>
          <a:ea typeface="+mn-ea"/>
          <a:cs typeface="+mn-cs"/>
        </a:defRPr>
      </a:lvl6pPr>
      <a:lvl7pPr marL="3131683" indent="-240899" algn="l" defTabSz="963595" rtl="0" eaLnBrk="1" latinLnBrk="1" hangingPunct="1">
        <a:spcBef>
          <a:spcPct val="20000"/>
        </a:spcBef>
        <a:buFont typeface="Arial" pitchFamily="34" charset="0"/>
        <a:buChar char="•"/>
        <a:defRPr sz="2108" kern="1200">
          <a:solidFill>
            <a:schemeClr val="tx1"/>
          </a:solidFill>
          <a:latin typeface="+mn-lt"/>
          <a:ea typeface="+mn-ea"/>
          <a:cs typeface="+mn-cs"/>
        </a:defRPr>
      </a:lvl7pPr>
      <a:lvl8pPr marL="3613480" indent="-240899" algn="l" defTabSz="963595" rtl="0" eaLnBrk="1" latinLnBrk="1" hangingPunct="1">
        <a:spcBef>
          <a:spcPct val="20000"/>
        </a:spcBef>
        <a:buFont typeface="Arial" pitchFamily="34" charset="0"/>
        <a:buChar char="•"/>
        <a:defRPr sz="2108" kern="1200">
          <a:solidFill>
            <a:schemeClr val="tx1"/>
          </a:solidFill>
          <a:latin typeface="+mn-lt"/>
          <a:ea typeface="+mn-ea"/>
          <a:cs typeface="+mn-cs"/>
        </a:defRPr>
      </a:lvl8pPr>
      <a:lvl9pPr marL="4095278" indent="-240899" algn="l" defTabSz="963595" rtl="0" eaLnBrk="1" latinLnBrk="1" hangingPunct="1">
        <a:spcBef>
          <a:spcPct val="20000"/>
        </a:spcBef>
        <a:buFont typeface="Arial" pitchFamily="34" charset="0"/>
        <a:buChar char="•"/>
        <a:defRPr sz="21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1pPr>
      <a:lvl2pPr marL="481797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2pPr>
      <a:lvl3pPr marL="963595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3pPr>
      <a:lvl4pPr marL="1445392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4pPr>
      <a:lvl5pPr marL="1927189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5pPr>
      <a:lvl6pPr marL="2408987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6pPr>
      <a:lvl7pPr marL="2890784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7pPr>
      <a:lvl8pPr marL="3372582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8pPr>
      <a:lvl9pPr marL="3854379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D23CA64A-F672-461E-A4CA-925B2C710FF9}"/>
              </a:ext>
            </a:extLst>
          </p:cNvPr>
          <p:cNvSpPr/>
          <p:nvPr userDrawn="1"/>
        </p:nvSpPr>
        <p:spPr>
          <a:xfrm>
            <a:off x="0" y="0"/>
            <a:ext cx="10439400" cy="830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84"/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3" b="-10453"/>
          <a:stretch/>
        </p:blipFill>
        <p:spPr>
          <a:xfrm>
            <a:off x="9006602" y="7139933"/>
            <a:ext cx="1216710" cy="343134"/>
          </a:xfrm>
          <a:prstGeom prst="rect">
            <a:avLst/>
          </a:prstGeom>
        </p:spPr>
      </p:pic>
      <p:sp>
        <p:nvSpPr>
          <p:cNvPr id="4" name="제목 개체 틀 3">
            <a:extLst>
              <a:ext uri="{FF2B5EF4-FFF2-40B4-BE49-F238E27FC236}">
                <a16:creationId xmlns:a16="http://schemas.microsoft.com/office/drawing/2014/main" id="{F6D3A327-335A-403D-BE10-A7BA79486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90" y="103452"/>
            <a:ext cx="9978023" cy="698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0050555-7CE6-4CD8-A147-6912C1C80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290" y="905089"/>
            <a:ext cx="9978023" cy="6086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2E76563-3B50-414E-9A20-1306EDA30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7371" y="7139932"/>
            <a:ext cx="2348865" cy="2692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defRPr>
            </a:lvl1pPr>
          </a:lstStyle>
          <a:p>
            <a:fld id="{71AA2C35-B01B-4692-A311-0CA971B409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645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06" r:id="rId2"/>
    <p:sldLayoutId id="2147483687" r:id="rId3"/>
    <p:sldLayoutId id="2147483721" r:id="rId4"/>
    <p:sldLayoutId id="2147483723" r:id="rId5"/>
    <p:sldLayoutId id="2147483720" r:id="rId6"/>
    <p:sldLayoutId id="2147483688" r:id="rId7"/>
    <p:sldLayoutId id="2147483704" r:id="rId8"/>
    <p:sldLayoutId id="2147483705" r:id="rId9"/>
  </p:sldLayoutIdLst>
  <p:hf hdr="0" ftr="0" dt="0"/>
  <p:txStyles>
    <p:titleStyle>
      <a:lvl1pPr algn="l" defTabSz="963595" rtl="0" eaLnBrk="1" latinLnBrk="1" hangingPunct="1">
        <a:lnSpc>
          <a:spcPct val="90000"/>
        </a:lnSpc>
        <a:spcBef>
          <a:spcPct val="0"/>
        </a:spcBef>
        <a:buNone/>
        <a:defRPr sz="3372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423" indent="-381423" algn="l" defTabSz="963595" rtl="0" eaLnBrk="1" latinLnBrk="1" hangingPunct="1">
        <a:lnSpc>
          <a:spcPct val="120000"/>
        </a:lnSpc>
        <a:spcBef>
          <a:spcPts val="632"/>
        </a:spcBef>
        <a:buFont typeface="Wingdings" panose="05000000000000000000" pitchFamily="2" charset="2"/>
        <a:buChar char="§"/>
        <a:defRPr sz="295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22696" indent="-341273" algn="l" defTabSz="963595" rtl="0" eaLnBrk="1" latinLnBrk="1" hangingPunct="1">
        <a:lnSpc>
          <a:spcPct val="120000"/>
        </a:lnSpc>
        <a:spcBef>
          <a:spcPts val="422"/>
        </a:spcBef>
        <a:buFont typeface="아리따-돋움4.0(OTF)-Medium" panose="02020603020101020101" pitchFamily="18" charset="-127"/>
        <a:buChar char="-"/>
        <a:defRPr sz="2529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418626" indent="-455031" algn="l" defTabSz="963595" rtl="0" eaLnBrk="1" latinLnBrk="1" hangingPunct="1">
        <a:lnSpc>
          <a:spcPct val="120000"/>
        </a:lnSpc>
        <a:spcBef>
          <a:spcPts val="0"/>
        </a:spcBef>
        <a:buFont typeface="Wingdings" panose="05000000000000000000" pitchFamily="2" charset="2"/>
        <a:buChar char="ü"/>
        <a:defRPr sz="2108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86291" indent="-240899" algn="l" defTabSz="963595" rtl="0" eaLnBrk="1" latinLnBrk="1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897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168088" indent="-240899" algn="l" defTabSz="963595" rtl="0" eaLnBrk="1" latinLnBrk="1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897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649885" indent="-240899" algn="l" defTabSz="963595" rtl="0" eaLnBrk="1" latinLnBrk="1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7" kern="1200">
          <a:solidFill>
            <a:schemeClr val="tx1"/>
          </a:solidFill>
          <a:latin typeface="+mn-lt"/>
          <a:ea typeface="+mn-ea"/>
          <a:cs typeface="+mn-cs"/>
        </a:defRPr>
      </a:lvl6pPr>
      <a:lvl7pPr marL="3131683" indent="-240899" algn="l" defTabSz="963595" rtl="0" eaLnBrk="1" latinLnBrk="1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7" kern="1200">
          <a:solidFill>
            <a:schemeClr val="tx1"/>
          </a:solidFill>
          <a:latin typeface="+mn-lt"/>
          <a:ea typeface="+mn-ea"/>
          <a:cs typeface="+mn-cs"/>
        </a:defRPr>
      </a:lvl7pPr>
      <a:lvl8pPr marL="3613480" indent="-240899" algn="l" defTabSz="963595" rtl="0" eaLnBrk="1" latinLnBrk="1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7" kern="1200">
          <a:solidFill>
            <a:schemeClr val="tx1"/>
          </a:solidFill>
          <a:latin typeface="+mn-lt"/>
          <a:ea typeface="+mn-ea"/>
          <a:cs typeface="+mn-cs"/>
        </a:defRPr>
      </a:lvl8pPr>
      <a:lvl9pPr marL="4095278" indent="-240899" algn="l" defTabSz="963595" rtl="0" eaLnBrk="1" latinLnBrk="1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1pPr>
      <a:lvl2pPr marL="481797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2pPr>
      <a:lvl3pPr marL="963595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3pPr>
      <a:lvl4pPr marL="1445392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4pPr>
      <a:lvl5pPr marL="1927189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5pPr>
      <a:lvl6pPr marL="2408987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6pPr>
      <a:lvl7pPr marL="2890784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7pPr>
      <a:lvl8pPr marL="3372582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8pPr>
      <a:lvl9pPr marL="3854379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D9D46E4-AED8-4DA9-8B03-0C53B8B79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10" y="402483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5C59D64-EAE2-4661-BC25-FDEDC7D53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710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A12319-E2E0-4215-A1A4-0F7AF864D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709" y="7006699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D553612-D551-45FA-8840-936FD8F4F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58052" y="7006699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A29539-50A7-441F-A355-DF4506170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72827" y="7006699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BFDC7-8028-4335-B0EF-83782A7907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370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l" defTabSz="963595" rtl="0" eaLnBrk="1" latinLnBrk="1" hangingPunct="1">
        <a:lnSpc>
          <a:spcPct val="90000"/>
        </a:lnSpc>
        <a:spcBef>
          <a:spcPct val="0"/>
        </a:spcBef>
        <a:buNone/>
        <a:defRPr sz="4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899" indent="-240899" algn="l" defTabSz="963595" rtl="0" eaLnBrk="1" latinLnBrk="1" hangingPunct="1">
        <a:lnSpc>
          <a:spcPct val="90000"/>
        </a:lnSpc>
        <a:spcBef>
          <a:spcPts val="1054"/>
        </a:spcBef>
        <a:buFont typeface="Arial" panose="020B0604020202020204" pitchFamily="34" charset="0"/>
        <a:buChar char="•"/>
        <a:defRPr sz="2951" kern="1200">
          <a:solidFill>
            <a:schemeClr val="tx1"/>
          </a:solidFill>
          <a:latin typeface="+mn-lt"/>
          <a:ea typeface="+mn-ea"/>
          <a:cs typeface="+mn-cs"/>
        </a:defRPr>
      </a:lvl1pPr>
      <a:lvl2pPr marL="722696" indent="-240899" algn="l" defTabSz="963595" rtl="0" eaLnBrk="1" latinLnBrk="1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29" kern="1200">
          <a:solidFill>
            <a:schemeClr val="tx1"/>
          </a:solidFill>
          <a:latin typeface="+mn-lt"/>
          <a:ea typeface="+mn-ea"/>
          <a:cs typeface="+mn-cs"/>
        </a:defRPr>
      </a:lvl2pPr>
      <a:lvl3pPr marL="1204493" indent="-240899" algn="l" defTabSz="963595" rtl="0" eaLnBrk="1" latinLnBrk="1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8" kern="1200">
          <a:solidFill>
            <a:schemeClr val="tx1"/>
          </a:solidFill>
          <a:latin typeface="+mn-lt"/>
          <a:ea typeface="+mn-ea"/>
          <a:cs typeface="+mn-cs"/>
        </a:defRPr>
      </a:lvl3pPr>
      <a:lvl4pPr marL="1686291" indent="-240899" algn="l" defTabSz="963595" rtl="0" eaLnBrk="1" latinLnBrk="1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7" kern="1200">
          <a:solidFill>
            <a:schemeClr val="tx1"/>
          </a:solidFill>
          <a:latin typeface="+mn-lt"/>
          <a:ea typeface="+mn-ea"/>
          <a:cs typeface="+mn-cs"/>
        </a:defRPr>
      </a:lvl4pPr>
      <a:lvl5pPr marL="2168088" indent="-240899" algn="l" defTabSz="963595" rtl="0" eaLnBrk="1" latinLnBrk="1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7" kern="1200">
          <a:solidFill>
            <a:schemeClr val="tx1"/>
          </a:solidFill>
          <a:latin typeface="+mn-lt"/>
          <a:ea typeface="+mn-ea"/>
          <a:cs typeface="+mn-cs"/>
        </a:defRPr>
      </a:lvl5pPr>
      <a:lvl6pPr marL="2649885" indent="-240899" algn="l" defTabSz="963595" rtl="0" eaLnBrk="1" latinLnBrk="1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7" kern="1200">
          <a:solidFill>
            <a:schemeClr val="tx1"/>
          </a:solidFill>
          <a:latin typeface="+mn-lt"/>
          <a:ea typeface="+mn-ea"/>
          <a:cs typeface="+mn-cs"/>
        </a:defRPr>
      </a:lvl6pPr>
      <a:lvl7pPr marL="3131683" indent="-240899" algn="l" defTabSz="963595" rtl="0" eaLnBrk="1" latinLnBrk="1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7" kern="1200">
          <a:solidFill>
            <a:schemeClr val="tx1"/>
          </a:solidFill>
          <a:latin typeface="+mn-lt"/>
          <a:ea typeface="+mn-ea"/>
          <a:cs typeface="+mn-cs"/>
        </a:defRPr>
      </a:lvl7pPr>
      <a:lvl8pPr marL="3613480" indent="-240899" algn="l" defTabSz="963595" rtl="0" eaLnBrk="1" latinLnBrk="1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7" kern="1200">
          <a:solidFill>
            <a:schemeClr val="tx1"/>
          </a:solidFill>
          <a:latin typeface="+mn-lt"/>
          <a:ea typeface="+mn-ea"/>
          <a:cs typeface="+mn-cs"/>
        </a:defRPr>
      </a:lvl8pPr>
      <a:lvl9pPr marL="4095278" indent="-240899" algn="l" defTabSz="963595" rtl="0" eaLnBrk="1" latinLnBrk="1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1pPr>
      <a:lvl2pPr marL="481797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2pPr>
      <a:lvl3pPr marL="963595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3pPr>
      <a:lvl4pPr marL="1445392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4pPr>
      <a:lvl5pPr marL="1927189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5pPr>
      <a:lvl6pPr marL="2408987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6pPr>
      <a:lvl7pPr marL="2890784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7pPr>
      <a:lvl8pPr marL="3372582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8pPr>
      <a:lvl9pPr marL="3854379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42FD23C-B64B-4F5A-91BC-B463620E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2C35-B01B-4692-A311-0CA971B40953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647EB862-979F-44D4-B10A-F8765C3D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일반 문의 처리 절차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A85F7DB-0E9B-4946-9A30-9D3BF4B71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349" y="1270420"/>
            <a:ext cx="3867150" cy="277611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B917F93-2AC1-4858-BACE-772002455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801" y="1417062"/>
            <a:ext cx="2682932" cy="247715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DBAFC79A-03C6-4C1A-87E6-8D690EDC84B9}"/>
              </a:ext>
            </a:extLst>
          </p:cNvPr>
          <p:cNvGrpSpPr/>
          <p:nvPr/>
        </p:nvGrpSpPr>
        <p:grpSpPr>
          <a:xfrm>
            <a:off x="854652" y="846557"/>
            <a:ext cx="4567412" cy="314325"/>
            <a:chOff x="914400" y="4410075"/>
            <a:chExt cx="4567412" cy="314325"/>
          </a:xfrm>
        </p:grpSpPr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9F633EFB-4F31-41B5-A11D-E31FEA4C3F9F}"/>
                </a:ext>
              </a:extLst>
            </p:cNvPr>
            <p:cNvSpPr/>
            <p:nvPr/>
          </p:nvSpPr>
          <p:spPr>
            <a:xfrm>
              <a:off x="914400" y="4410075"/>
              <a:ext cx="314325" cy="3143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atin typeface="아리따-돋움4.0(TTF)-Medium" panose="02020603020101020101" pitchFamily="18" charset="-127"/>
                  <a:ea typeface="아리따-돋움4.0(TTF)-Medium" panose="02020603020101020101" pitchFamily="18" charset="-127"/>
                </a:rPr>
                <a:t>1</a:t>
              </a:r>
              <a:endParaRPr lang="ko-KR" altLang="en-US" sz="1200" dirty="0" err="1"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AD762E-E66A-4EEC-AAAC-06AC6136B84A}"/>
                </a:ext>
              </a:extLst>
            </p:cNvPr>
            <p:cNvSpPr txBox="1"/>
            <p:nvPr/>
          </p:nvSpPr>
          <p:spPr>
            <a:xfrm>
              <a:off x="1228725" y="4413349"/>
              <a:ext cx="42530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latin typeface="아리따-돋움(TTF)-Medium" panose="02020603020101020101" pitchFamily="18" charset="-127"/>
                  <a:ea typeface="아리따-돋움(TTF)-Medium" panose="02020603020101020101" pitchFamily="18" charset="-127"/>
                </a:rPr>
                <a:t>IT Helpdesk </a:t>
              </a:r>
              <a:r>
                <a:rPr lang="ko-KR" altLang="en-US" sz="1400" b="1" dirty="0">
                  <a:latin typeface="아리따-돋움(TTF)-Medium" panose="02020603020101020101" pitchFamily="18" charset="-127"/>
                  <a:ea typeface="아리따-돋움(TTF)-Medium" panose="02020603020101020101" pitchFamily="18" charset="-127"/>
                </a:rPr>
                <a:t>홈 화면에서 일반 요청을 클릭합니다</a:t>
              </a:r>
              <a:r>
                <a:rPr lang="en-US" altLang="ko-KR" sz="1400" b="1" dirty="0">
                  <a:latin typeface="아리따-돋움(TTF)-Medium" panose="02020603020101020101" pitchFamily="18" charset="-127"/>
                  <a:ea typeface="아리따-돋움(TTF)-Medium" panose="02020603020101020101" pitchFamily="18" charset="-127"/>
                </a:rPr>
                <a:t>.</a:t>
              </a:r>
              <a:endPara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endParaRPr>
            </a:p>
          </p:txBody>
        </p:sp>
      </p:grpSp>
      <p:sp>
        <p:nvSpPr>
          <p:cNvPr id="15" name="타원 14">
            <a:extLst>
              <a:ext uri="{FF2B5EF4-FFF2-40B4-BE49-F238E27FC236}">
                <a16:creationId xmlns:a16="http://schemas.microsoft.com/office/drawing/2014/main" id="{8EAB3F13-ED24-4D88-9AF1-5240BF6D5C27}"/>
              </a:ext>
            </a:extLst>
          </p:cNvPr>
          <p:cNvSpPr/>
          <p:nvPr/>
        </p:nvSpPr>
        <p:spPr>
          <a:xfrm>
            <a:off x="6759801" y="849088"/>
            <a:ext cx="314325" cy="3143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rPr>
              <a:t>2</a:t>
            </a:r>
            <a:endParaRPr lang="ko-KR" altLang="en-US" sz="1200" dirty="0" err="1"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86288D-FDC6-4625-8906-72A796F46234}"/>
              </a:ext>
            </a:extLst>
          </p:cNvPr>
          <p:cNvSpPr txBox="1"/>
          <p:nvPr/>
        </p:nvSpPr>
        <p:spPr>
          <a:xfrm>
            <a:off x="7074126" y="852362"/>
            <a:ext cx="2510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내용을 입력하고 제출합니다</a:t>
            </a: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.</a:t>
            </a:r>
            <a:endParaRPr lang="ko-KR" altLang="en-US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25445CFD-33EC-4737-B578-BDC4D163D2F0}"/>
              </a:ext>
            </a:extLst>
          </p:cNvPr>
          <p:cNvSpPr/>
          <p:nvPr/>
        </p:nvSpPr>
        <p:spPr>
          <a:xfrm>
            <a:off x="342900" y="5233559"/>
            <a:ext cx="314325" cy="3143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rPr>
              <a:t>2</a:t>
            </a:r>
            <a:endParaRPr lang="ko-KR" altLang="en-US" sz="1200" dirty="0" err="1"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  <p:pic>
        <p:nvPicPr>
          <p:cNvPr id="18" name="그래픽 17" descr="갈매기형 화살표">
            <a:extLst>
              <a:ext uri="{FF2B5EF4-FFF2-40B4-BE49-F238E27FC236}">
                <a16:creationId xmlns:a16="http://schemas.microsoft.com/office/drawing/2014/main" id="{DFEB8DE3-4565-4386-9B33-BCC46ABFD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09334" y="4424681"/>
            <a:ext cx="914400" cy="914400"/>
          </a:xfrm>
          <a:prstGeom prst="rect">
            <a:avLst/>
          </a:prstGeom>
        </p:spPr>
      </p:pic>
      <p:pic>
        <p:nvPicPr>
          <p:cNvPr id="19" name="그래픽 18" descr="갈매기형 화살표">
            <a:extLst>
              <a:ext uri="{FF2B5EF4-FFF2-40B4-BE49-F238E27FC236}">
                <a16:creationId xmlns:a16="http://schemas.microsoft.com/office/drawing/2014/main" id="{64016FB7-3F96-4304-B9C7-C1A8C6C603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09334" y="5432106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6A187A2-2900-4D79-90CB-38A478FECAF4}"/>
              </a:ext>
            </a:extLst>
          </p:cNvPr>
          <p:cNvSpPr txBox="1"/>
          <p:nvPr/>
        </p:nvSpPr>
        <p:spPr>
          <a:xfrm>
            <a:off x="1117179" y="4571059"/>
            <a:ext cx="2284600" cy="6216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상담원의 접수가 필요한</a:t>
            </a:r>
            <a:endParaRPr lang="en-US" altLang="ko-KR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서비스</a:t>
            </a: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/</a:t>
            </a: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어플리케이션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335547-C517-4EC1-8C88-2083C3AD086D}"/>
              </a:ext>
            </a:extLst>
          </p:cNvPr>
          <p:cNvSpPr txBox="1"/>
          <p:nvPr/>
        </p:nvSpPr>
        <p:spPr>
          <a:xfrm>
            <a:off x="1117179" y="5438445"/>
            <a:ext cx="2284600" cy="9017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상담원의 접수가 </a:t>
            </a:r>
            <a:r>
              <a:rPr lang="ko-KR" altLang="en-US" sz="1400" b="1" dirty="0">
                <a:solidFill>
                  <a:srgbClr val="FF0000"/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불</a:t>
            </a: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필요한</a:t>
            </a:r>
            <a:endParaRPr lang="en-US" altLang="ko-KR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서비스</a:t>
            </a: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/</a:t>
            </a: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어플리케이션</a:t>
            </a:r>
            <a:endParaRPr lang="en-US" altLang="ko-KR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(</a:t>
            </a: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담당자 자동이관</a:t>
            </a: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)</a:t>
            </a:r>
            <a:endParaRPr lang="ko-KR" altLang="en-US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BDF0F3-1C5C-43C4-B004-9BED260012E5}"/>
              </a:ext>
            </a:extLst>
          </p:cNvPr>
          <p:cNvSpPr txBox="1"/>
          <p:nvPr/>
        </p:nvSpPr>
        <p:spPr>
          <a:xfrm>
            <a:off x="4457599" y="4571059"/>
            <a:ext cx="965328" cy="621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상담원이</a:t>
            </a:r>
            <a:endParaRPr lang="en-US" altLang="ko-KR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접수 처리</a:t>
            </a:r>
          </a:p>
        </p:txBody>
      </p:sp>
      <p:pic>
        <p:nvPicPr>
          <p:cNvPr id="25" name="그래픽 24" descr="갈매기형 화살표">
            <a:extLst>
              <a:ext uri="{FF2B5EF4-FFF2-40B4-BE49-F238E27FC236}">
                <a16:creationId xmlns:a16="http://schemas.microsoft.com/office/drawing/2014/main" id="{73CB5BC2-FD5A-4623-BA3F-376F794F5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6792" y="4424681"/>
            <a:ext cx="914400" cy="914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550394E-49B8-496E-9674-57E15862DD0D}"/>
              </a:ext>
            </a:extLst>
          </p:cNvPr>
          <p:cNvSpPr txBox="1"/>
          <p:nvPr/>
        </p:nvSpPr>
        <p:spPr>
          <a:xfrm>
            <a:off x="6494024" y="4571059"/>
            <a:ext cx="1144864" cy="621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상담원이</a:t>
            </a:r>
            <a:endParaRPr lang="en-US" altLang="ko-KR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담당자</a:t>
            </a: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 </a:t>
            </a: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이관</a:t>
            </a:r>
          </a:p>
        </p:txBody>
      </p:sp>
      <p:pic>
        <p:nvPicPr>
          <p:cNvPr id="27" name="그래픽 26" descr="갈매기형 화살표">
            <a:extLst>
              <a:ext uri="{FF2B5EF4-FFF2-40B4-BE49-F238E27FC236}">
                <a16:creationId xmlns:a16="http://schemas.microsoft.com/office/drawing/2014/main" id="{A8F471B1-6015-425C-ACED-09222311E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8227" y="4424681"/>
            <a:ext cx="914400" cy="914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0EA0473-FA38-4621-8F68-BCF6DFBD8D44}"/>
              </a:ext>
            </a:extLst>
          </p:cNvPr>
          <p:cNvSpPr txBox="1"/>
          <p:nvPr/>
        </p:nvSpPr>
        <p:spPr>
          <a:xfrm>
            <a:off x="8817344" y="4571059"/>
            <a:ext cx="1181734" cy="621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담당자</a:t>
            </a:r>
            <a:endParaRPr lang="en-US" altLang="ko-KR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접수 </a:t>
            </a: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&amp; </a:t>
            </a: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처리</a:t>
            </a:r>
          </a:p>
        </p:txBody>
      </p:sp>
      <p:pic>
        <p:nvPicPr>
          <p:cNvPr id="29" name="그래픽 28" descr="갈매기형 화살표">
            <a:extLst>
              <a:ext uri="{FF2B5EF4-FFF2-40B4-BE49-F238E27FC236}">
                <a16:creationId xmlns:a16="http://schemas.microsoft.com/office/drawing/2014/main" id="{B9A93D04-7280-4245-A414-A081D76BD9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68227" y="5432106"/>
            <a:ext cx="914400" cy="9144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E9C14C9-0EB5-4DE7-A9A5-B95D538CAE5C}"/>
              </a:ext>
            </a:extLst>
          </p:cNvPr>
          <p:cNvSpPr txBox="1"/>
          <p:nvPr/>
        </p:nvSpPr>
        <p:spPr>
          <a:xfrm>
            <a:off x="8817344" y="5578484"/>
            <a:ext cx="1181734" cy="621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담당자</a:t>
            </a:r>
            <a:endParaRPr lang="en-US" altLang="ko-KR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접수 </a:t>
            </a: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&amp; </a:t>
            </a: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처리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BCC8082F-A29D-47A0-A963-F7F98010E840}"/>
              </a:ext>
            </a:extLst>
          </p:cNvPr>
          <p:cNvSpPr/>
          <p:nvPr/>
        </p:nvSpPr>
        <p:spPr>
          <a:xfrm>
            <a:off x="4457599" y="5531262"/>
            <a:ext cx="3270257" cy="71608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bg1">
                    <a:lumMod val="75000"/>
                  </a:schemeClr>
                </a:solidFill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rPr>
              <a:t>생 </a:t>
            </a:r>
            <a:r>
              <a:rPr lang="ko-KR" altLang="en-US" sz="1600" dirty="0" err="1">
                <a:solidFill>
                  <a:schemeClr val="bg1">
                    <a:lumMod val="75000"/>
                  </a:schemeClr>
                </a:solidFill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rPr>
              <a:t>략</a:t>
            </a:r>
            <a:endParaRPr lang="ko-KR" altLang="en-US" sz="1600" dirty="0">
              <a:solidFill>
                <a:schemeClr val="bg1">
                  <a:lumMod val="75000"/>
                </a:schemeClr>
              </a:solidFill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FAD390F4-5287-4D45-8299-FC51860B37DC}"/>
              </a:ext>
            </a:extLst>
          </p:cNvPr>
          <p:cNvCxnSpPr>
            <a:cxnSpLocks/>
            <a:stCxn id="32" idx="6"/>
            <a:endCxn id="22" idx="1"/>
          </p:cNvCxnSpPr>
          <p:nvPr/>
        </p:nvCxnSpPr>
        <p:spPr>
          <a:xfrm flipV="1">
            <a:off x="657225" y="4881882"/>
            <a:ext cx="459954" cy="50884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70FB0FE4-BFD2-4F39-AEFC-A3004530AC3B}"/>
              </a:ext>
            </a:extLst>
          </p:cNvPr>
          <p:cNvCxnSpPr>
            <a:stCxn id="32" idx="6"/>
            <a:endCxn id="23" idx="1"/>
          </p:cNvCxnSpPr>
          <p:nvPr/>
        </p:nvCxnSpPr>
        <p:spPr>
          <a:xfrm>
            <a:off x="657225" y="5390722"/>
            <a:ext cx="459954" cy="49858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화살표: 오른쪽 41">
            <a:extLst>
              <a:ext uri="{FF2B5EF4-FFF2-40B4-BE49-F238E27FC236}">
                <a16:creationId xmlns:a16="http://schemas.microsoft.com/office/drawing/2014/main" id="{A9336FDF-3394-4C11-BE5D-170AAEF97305}"/>
              </a:ext>
            </a:extLst>
          </p:cNvPr>
          <p:cNvSpPr/>
          <p:nvPr/>
        </p:nvSpPr>
        <p:spPr>
          <a:xfrm>
            <a:off x="5054824" y="2247900"/>
            <a:ext cx="1362075" cy="307777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 dirty="0" err="1"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853BBB7-274D-4066-9ADF-E6E88E174271}"/>
              </a:ext>
            </a:extLst>
          </p:cNvPr>
          <p:cNvSpPr txBox="1"/>
          <p:nvPr/>
        </p:nvSpPr>
        <p:spPr>
          <a:xfrm>
            <a:off x="1117179" y="6724650"/>
            <a:ext cx="5609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※ </a:t>
            </a:r>
            <a:r>
              <a:rPr lang="ko-KR" altLang="en-US" sz="1200" dirty="0">
                <a:solidFill>
                  <a:srgbClr val="FF0000"/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담당자</a:t>
            </a:r>
            <a:r>
              <a:rPr lang="en-US" altLang="ko-KR" sz="1200" dirty="0">
                <a:solidFill>
                  <a:srgbClr val="FF0000"/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 </a:t>
            </a:r>
            <a:r>
              <a:rPr lang="ko-KR" altLang="en-US" sz="1200" dirty="0">
                <a:solidFill>
                  <a:srgbClr val="FF0000"/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자동이관 서비스</a:t>
            </a:r>
            <a:r>
              <a:rPr lang="en-US" altLang="ko-KR" sz="1200" dirty="0">
                <a:solidFill>
                  <a:srgbClr val="FF0000"/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/</a:t>
            </a:r>
            <a:r>
              <a:rPr lang="ko-KR" altLang="en-US" sz="1200" dirty="0">
                <a:solidFill>
                  <a:srgbClr val="FF0000"/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어플리케이션 확인은 </a:t>
            </a:r>
            <a:r>
              <a:rPr lang="en-US" altLang="ko-KR" sz="1200" dirty="0">
                <a:solidFill>
                  <a:srgbClr val="FF0000"/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IT Helpdesk</a:t>
            </a:r>
            <a:r>
              <a:rPr lang="ko-KR" altLang="en-US" sz="1200" dirty="0">
                <a:solidFill>
                  <a:srgbClr val="FF0000"/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에 문의해 주세요</a:t>
            </a:r>
            <a:r>
              <a:rPr lang="en-US" altLang="ko-KR" sz="1200" dirty="0">
                <a:solidFill>
                  <a:srgbClr val="FF0000"/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.</a:t>
            </a:r>
            <a:endParaRPr lang="ko-KR" altLang="en-US" sz="1200" dirty="0">
              <a:solidFill>
                <a:srgbClr val="FF0000"/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23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42FD23C-B64B-4F5A-91BC-B463620E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2C35-B01B-4692-A311-0CA971B40953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647EB862-979F-44D4-B10A-F8765C3D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개발 요청 처리 절차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A85F7DB-0E9B-4946-9A30-9D3BF4B71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349" y="1270420"/>
            <a:ext cx="3867150" cy="277611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DBAFC79A-03C6-4C1A-87E6-8D690EDC84B9}"/>
              </a:ext>
            </a:extLst>
          </p:cNvPr>
          <p:cNvGrpSpPr/>
          <p:nvPr/>
        </p:nvGrpSpPr>
        <p:grpSpPr>
          <a:xfrm>
            <a:off x="854652" y="846557"/>
            <a:ext cx="4567412" cy="314325"/>
            <a:chOff x="914400" y="4410075"/>
            <a:chExt cx="4567412" cy="314325"/>
          </a:xfrm>
        </p:grpSpPr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9F633EFB-4F31-41B5-A11D-E31FEA4C3F9F}"/>
                </a:ext>
              </a:extLst>
            </p:cNvPr>
            <p:cNvSpPr/>
            <p:nvPr/>
          </p:nvSpPr>
          <p:spPr>
            <a:xfrm>
              <a:off x="914400" y="4410075"/>
              <a:ext cx="314325" cy="3143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atin typeface="아리따-돋움4.0(TTF)-Medium" panose="02020603020101020101" pitchFamily="18" charset="-127"/>
                  <a:ea typeface="아리따-돋움4.0(TTF)-Medium" panose="02020603020101020101" pitchFamily="18" charset="-127"/>
                </a:rPr>
                <a:t>1</a:t>
              </a:r>
              <a:endParaRPr lang="ko-KR" altLang="en-US" sz="1200" dirty="0" err="1"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AD762E-E66A-4EEC-AAAC-06AC6136B84A}"/>
                </a:ext>
              </a:extLst>
            </p:cNvPr>
            <p:cNvSpPr txBox="1"/>
            <p:nvPr/>
          </p:nvSpPr>
          <p:spPr>
            <a:xfrm>
              <a:off x="1228725" y="4413349"/>
              <a:ext cx="42530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latin typeface="아리따-돋움(TTF)-Medium" panose="02020603020101020101" pitchFamily="18" charset="-127"/>
                  <a:ea typeface="아리따-돋움(TTF)-Medium" panose="02020603020101020101" pitchFamily="18" charset="-127"/>
                </a:rPr>
                <a:t>IT Helpdesk </a:t>
              </a:r>
              <a:r>
                <a:rPr lang="ko-KR" altLang="en-US" sz="1400" b="1" dirty="0">
                  <a:latin typeface="아리따-돋움(TTF)-Medium" panose="02020603020101020101" pitchFamily="18" charset="-127"/>
                  <a:ea typeface="아리따-돋움(TTF)-Medium" panose="02020603020101020101" pitchFamily="18" charset="-127"/>
                </a:rPr>
                <a:t>홈 화면에서 개발 요청을 클릭합니다</a:t>
              </a:r>
              <a:r>
                <a:rPr lang="en-US" altLang="ko-KR" sz="1400" b="1" dirty="0">
                  <a:latin typeface="아리따-돋움(TTF)-Medium" panose="02020603020101020101" pitchFamily="18" charset="-127"/>
                  <a:ea typeface="아리따-돋움(TTF)-Medium" panose="02020603020101020101" pitchFamily="18" charset="-127"/>
                </a:rPr>
                <a:t>.</a:t>
              </a:r>
              <a:endPara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endParaRPr>
            </a:p>
          </p:txBody>
        </p:sp>
      </p:grpSp>
      <p:sp>
        <p:nvSpPr>
          <p:cNvPr id="15" name="타원 14">
            <a:extLst>
              <a:ext uri="{FF2B5EF4-FFF2-40B4-BE49-F238E27FC236}">
                <a16:creationId xmlns:a16="http://schemas.microsoft.com/office/drawing/2014/main" id="{8EAB3F13-ED24-4D88-9AF1-5240BF6D5C27}"/>
              </a:ext>
            </a:extLst>
          </p:cNvPr>
          <p:cNvSpPr/>
          <p:nvPr/>
        </p:nvSpPr>
        <p:spPr>
          <a:xfrm>
            <a:off x="6759801" y="849088"/>
            <a:ext cx="314325" cy="3143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rPr>
              <a:t>2</a:t>
            </a:r>
            <a:endParaRPr lang="ko-KR" altLang="en-US" sz="1200" dirty="0" err="1"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86288D-FDC6-4625-8906-72A796F46234}"/>
              </a:ext>
            </a:extLst>
          </p:cNvPr>
          <p:cNvSpPr txBox="1"/>
          <p:nvPr/>
        </p:nvSpPr>
        <p:spPr>
          <a:xfrm>
            <a:off x="7074126" y="852362"/>
            <a:ext cx="3065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서비스</a:t>
            </a: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/</a:t>
            </a: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어플리케이션을 선택합니다</a:t>
            </a: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.</a:t>
            </a:r>
            <a:endParaRPr lang="ko-KR" altLang="en-US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25445CFD-33EC-4737-B578-BDC4D163D2F0}"/>
              </a:ext>
            </a:extLst>
          </p:cNvPr>
          <p:cNvSpPr/>
          <p:nvPr/>
        </p:nvSpPr>
        <p:spPr>
          <a:xfrm>
            <a:off x="342900" y="5233559"/>
            <a:ext cx="314325" cy="3143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rPr>
              <a:t>2</a:t>
            </a:r>
            <a:endParaRPr lang="ko-KR" altLang="en-US" sz="1200" dirty="0" err="1"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  <p:pic>
        <p:nvPicPr>
          <p:cNvPr id="18" name="그래픽 17" descr="갈매기형 화살표">
            <a:extLst>
              <a:ext uri="{FF2B5EF4-FFF2-40B4-BE49-F238E27FC236}">
                <a16:creationId xmlns:a16="http://schemas.microsoft.com/office/drawing/2014/main" id="{DFEB8DE3-4565-4386-9B33-BCC46ABFD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09334" y="4404564"/>
            <a:ext cx="914400" cy="914400"/>
          </a:xfrm>
          <a:prstGeom prst="rect">
            <a:avLst/>
          </a:prstGeom>
        </p:spPr>
      </p:pic>
      <p:pic>
        <p:nvPicPr>
          <p:cNvPr id="19" name="그래픽 18" descr="갈매기형 화살표">
            <a:extLst>
              <a:ext uri="{FF2B5EF4-FFF2-40B4-BE49-F238E27FC236}">
                <a16:creationId xmlns:a16="http://schemas.microsoft.com/office/drawing/2014/main" id="{64016FB7-3F96-4304-B9C7-C1A8C6C603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09334" y="5432106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6A187A2-2900-4D79-90CB-38A478FECAF4}"/>
              </a:ext>
            </a:extLst>
          </p:cNvPr>
          <p:cNvSpPr txBox="1"/>
          <p:nvPr/>
        </p:nvSpPr>
        <p:spPr>
          <a:xfrm>
            <a:off x="1117179" y="4410903"/>
            <a:ext cx="2284600" cy="9017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내부회계 관리대상</a:t>
            </a:r>
            <a:endParaRPr lang="en-US" altLang="ko-KR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서비스</a:t>
            </a: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/</a:t>
            </a: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어플리케이션</a:t>
            </a:r>
            <a:endParaRPr lang="en-US" altLang="ko-KR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(</a:t>
            </a: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결재 필요</a:t>
            </a: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)</a:t>
            </a:r>
            <a:endParaRPr lang="ko-KR" altLang="en-US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335547-C517-4EC1-8C88-2083C3AD086D}"/>
              </a:ext>
            </a:extLst>
          </p:cNvPr>
          <p:cNvSpPr txBox="1"/>
          <p:nvPr/>
        </p:nvSpPr>
        <p:spPr>
          <a:xfrm>
            <a:off x="1104936" y="5438445"/>
            <a:ext cx="2257438" cy="9017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내부회계 관리 </a:t>
            </a:r>
            <a:r>
              <a:rPr lang="ko-KR" altLang="en-US" sz="1400" b="1" dirty="0">
                <a:solidFill>
                  <a:srgbClr val="FF0000"/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비</a:t>
            </a: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대상</a:t>
            </a:r>
            <a:endParaRPr lang="en-US" altLang="ko-KR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서비스</a:t>
            </a: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/</a:t>
            </a: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어플리케이션</a:t>
            </a:r>
            <a:endParaRPr lang="en-US" altLang="ko-KR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en-US" altLang="ko-KR" sz="1400" b="1" dirty="0">
                <a:solidFill>
                  <a:srgbClr val="FF0000"/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(</a:t>
            </a:r>
            <a:r>
              <a:rPr lang="ko-KR" altLang="en-US" sz="1400" b="1" dirty="0">
                <a:solidFill>
                  <a:srgbClr val="FF0000"/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결재 불필요</a:t>
            </a:r>
            <a:r>
              <a:rPr lang="en-US" altLang="ko-KR" sz="1400" b="1" dirty="0">
                <a:solidFill>
                  <a:srgbClr val="FF0000"/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)</a:t>
            </a:r>
            <a:endParaRPr lang="ko-KR" altLang="en-US" sz="1400" b="1" dirty="0">
              <a:solidFill>
                <a:srgbClr val="FF0000"/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BDF0F3-1C5C-43C4-B004-9BED260012E5}"/>
              </a:ext>
            </a:extLst>
          </p:cNvPr>
          <p:cNvSpPr txBox="1"/>
          <p:nvPr/>
        </p:nvSpPr>
        <p:spPr>
          <a:xfrm>
            <a:off x="4337420" y="4550941"/>
            <a:ext cx="1452642" cy="621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결재자 지정</a:t>
            </a:r>
            <a:endParaRPr lang="en-US" altLang="ko-KR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(</a:t>
            </a: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요청부서 팀장</a:t>
            </a: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)</a:t>
            </a:r>
            <a:endParaRPr lang="ko-KR" altLang="en-US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pic>
        <p:nvPicPr>
          <p:cNvPr id="25" name="그래픽 24" descr="갈매기형 화살표">
            <a:extLst>
              <a:ext uri="{FF2B5EF4-FFF2-40B4-BE49-F238E27FC236}">
                <a16:creationId xmlns:a16="http://schemas.microsoft.com/office/drawing/2014/main" id="{73CB5BC2-FD5A-4623-BA3F-376F794F5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90062" y="4404564"/>
            <a:ext cx="914400" cy="914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550394E-49B8-496E-9674-57E15862DD0D}"/>
              </a:ext>
            </a:extLst>
          </p:cNvPr>
          <p:cNvSpPr txBox="1"/>
          <p:nvPr/>
        </p:nvSpPr>
        <p:spPr>
          <a:xfrm>
            <a:off x="6848871" y="4550942"/>
            <a:ext cx="723275" cy="621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결재자</a:t>
            </a:r>
            <a:endParaRPr lang="en-US" altLang="ko-KR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승인</a:t>
            </a:r>
          </a:p>
        </p:txBody>
      </p:sp>
      <p:pic>
        <p:nvPicPr>
          <p:cNvPr id="27" name="그래픽 26" descr="갈매기형 화살표">
            <a:extLst>
              <a:ext uri="{FF2B5EF4-FFF2-40B4-BE49-F238E27FC236}">
                <a16:creationId xmlns:a16="http://schemas.microsoft.com/office/drawing/2014/main" id="{A8F471B1-6015-425C-ACED-09222311E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68227" y="4404564"/>
            <a:ext cx="914400" cy="914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0EA0473-FA38-4621-8F68-BCF6DFBD8D44}"/>
              </a:ext>
            </a:extLst>
          </p:cNvPr>
          <p:cNvSpPr txBox="1"/>
          <p:nvPr/>
        </p:nvSpPr>
        <p:spPr>
          <a:xfrm>
            <a:off x="8817344" y="4550942"/>
            <a:ext cx="1181734" cy="621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담당자</a:t>
            </a:r>
            <a:endParaRPr lang="en-US" altLang="ko-KR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접수 </a:t>
            </a: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&amp; </a:t>
            </a: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처리</a:t>
            </a:r>
          </a:p>
        </p:txBody>
      </p:sp>
      <p:pic>
        <p:nvPicPr>
          <p:cNvPr id="29" name="그래픽 28" descr="갈매기형 화살표">
            <a:extLst>
              <a:ext uri="{FF2B5EF4-FFF2-40B4-BE49-F238E27FC236}">
                <a16:creationId xmlns:a16="http://schemas.microsoft.com/office/drawing/2014/main" id="{B9A93D04-7280-4245-A414-A081D76BD9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68227" y="5432106"/>
            <a:ext cx="914400" cy="9144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E9C14C9-0EB5-4DE7-A9A5-B95D538CAE5C}"/>
              </a:ext>
            </a:extLst>
          </p:cNvPr>
          <p:cNvSpPr txBox="1"/>
          <p:nvPr/>
        </p:nvSpPr>
        <p:spPr>
          <a:xfrm>
            <a:off x="8817344" y="5578484"/>
            <a:ext cx="1181734" cy="621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담당자</a:t>
            </a:r>
            <a:endParaRPr lang="en-US" altLang="ko-KR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접수 </a:t>
            </a: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&amp; </a:t>
            </a: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처리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BCC8082F-A29D-47A0-A963-F7F98010E840}"/>
              </a:ext>
            </a:extLst>
          </p:cNvPr>
          <p:cNvSpPr/>
          <p:nvPr/>
        </p:nvSpPr>
        <p:spPr>
          <a:xfrm>
            <a:off x="4457599" y="5531262"/>
            <a:ext cx="3270257" cy="71608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bg1">
                    <a:lumMod val="75000"/>
                  </a:schemeClr>
                </a:solidFill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rPr>
              <a:t>생 </a:t>
            </a:r>
            <a:r>
              <a:rPr lang="ko-KR" altLang="en-US" sz="1600" dirty="0" err="1">
                <a:solidFill>
                  <a:schemeClr val="bg1">
                    <a:lumMod val="75000"/>
                  </a:schemeClr>
                </a:solidFill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rPr>
              <a:t>략</a:t>
            </a:r>
            <a:endParaRPr lang="ko-KR" altLang="en-US" sz="1600" dirty="0">
              <a:solidFill>
                <a:schemeClr val="bg1">
                  <a:lumMod val="75000"/>
                </a:schemeClr>
              </a:solidFill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FAD390F4-5287-4D45-8299-FC51860B37DC}"/>
              </a:ext>
            </a:extLst>
          </p:cNvPr>
          <p:cNvCxnSpPr>
            <a:cxnSpLocks/>
            <a:stCxn id="32" idx="6"/>
            <a:endCxn id="22" idx="1"/>
          </p:cNvCxnSpPr>
          <p:nvPr/>
        </p:nvCxnSpPr>
        <p:spPr>
          <a:xfrm flipV="1">
            <a:off x="657225" y="4861764"/>
            <a:ext cx="459954" cy="52895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70FB0FE4-BFD2-4F39-AEFC-A3004530AC3B}"/>
              </a:ext>
            </a:extLst>
          </p:cNvPr>
          <p:cNvCxnSpPr>
            <a:cxnSpLocks/>
            <a:stCxn id="32" idx="6"/>
            <a:endCxn id="23" idx="1"/>
          </p:cNvCxnSpPr>
          <p:nvPr/>
        </p:nvCxnSpPr>
        <p:spPr>
          <a:xfrm>
            <a:off x="657225" y="5390722"/>
            <a:ext cx="447711" cy="49858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화살표: 오른쪽 41">
            <a:extLst>
              <a:ext uri="{FF2B5EF4-FFF2-40B4-BE49-F238E27FC236}">
                <a16:creationId xmlns:a16="http://schemas.microsoft.com/office/drawing/2014/main" id="{A9336FDF-3394-4C11-BE5D-170AAEF97305}"/>
              </a:ext>
            </a:extLst>
          </p:cNvPr>
          <p:cNvSpPr/>
          <p:nvPr/>
        </p:nvSpPr>
        <p:spPr>
          <a:xfrm>
            <a:off x="5054824" y="2247900"/>
            <a:ext cx="1362075" cy="307777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 dirty="0" err="1"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853BBB7-274D-4066-9ADF-E6E88E174271}"/>
              </a:ext>
            </a:extLst>
          </p:cNvPr>
          <p:cNvSpPr txBox="1"/>
          <p:nvPr/>
        </p:nvSpPr>
        <p:spPr>
          <a:xfrm>
            <a:off x="1117179" y="6724650"/>
            <a:ext cx="6696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※ </a:t>
            </a:r>
            <a:r>
              <a:rPr lang="ko-KR" altLang="en-US" sz="1200" dirty="0">
                <a:solidFill>
                  <a:srgbClr val="FF0000"/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내부회계 관리 대상</a:t>
            </a:r>
            <a:r>
              <a:rPr lang="en-US" altLang="ko-KR" sz="1200" dirty="0">
                <a:solidFill>
                  <a:srgbClr val="FF0000"/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 </a:t>
            </a:r>
            <a:r>
              <a:rPr lang="ko-KR" altLang="en-US" sz="1200" dirty="0">
                <a:solidFill>
                  <a:srgbClr val="FF0000"/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또는 비대상 서비스</a:t>
            </a:r>
            <a:r>
              <a:rPr lang="en-US" altLang="ko-KR" sz="1200" dirty="0">
                <a:solidFill>
                  <a:srgbClr val="FF0000"/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/</a:t>
            </a:r>
            <a:r>
              <a:rPr lang="ko-KR" altLang="en-US" sz="1200" dirty="0">
                <a:solidFill>
                  <a:srgbClr val="FF0000"/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어플리케이션 확인은 </a:t>
            </a:r>
            <a:r>
              <a:rPr lang="en-US" altLang="ko-KR" sz="1200" dirty="0">
                <a:solidFill>
                  <a:srgbClr val="FF0000"/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IT Helpdesk</a:t>
            </a:r>
            <a:r>
              <a:rPr lang="ko-KR" altLang="en-US" sz="1200" dirty="0">
                <a:solidFill>
                  <a:srgbClr val="FF0000"/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에 문의해 주세요</a:t>
            </a:r>
            <a:r>
              <a:rPr lang="en-US" altLang="ko-KR" sz="1200" dirty="0">
                <a:solidFill>
                  <a:srgbClr val="FF0000"/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.</a:t>
            </a:r>
            <a:endParaRPr lang="ko-KR" altLang="en-US" sz="1200" dirty="0">
              <a:solidFill>
                <a:srgbClr val="FF0000"/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AD06F7B-BF3C-451A-B1B8-E95C76CC4B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8513" y="1312325"/>
            <a:ext cx="2686812" cy="240953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15688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42FD23C-B64B-4F5A-91BC-B463620E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2C35-B01B-4692-A311-0CA971B40953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647EB862-979F-44D4-B10A-F8765C3D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데이터 요청 처리 절차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A85F7DB-0E9B-4946-9A30-9D3BF4B71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349" y="1270420"/>
            <a:ext cx="3867150" cy="277611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DBAFC79A-03C6-4C1A-87E6-8D690EDC84B9}"/>
              </a:ext>
            </a:extLst>
          </p:cNvPr>
          <p:cNvGrpSpPr/>
          <p:nvPr/>
        </p:nvGrpSpPr>
        <p:grpSpPr>
          <a:xfrm>
            <a:off x="854652" y="846557"/>
            <a:ext cx="4746949" cy="314325"/>
            <a:chOff x="914400" y="4410075"/>
            <a:chExt cx="4746949" cy="314325"/>
          </a:xfrm>
        </p:grpSpPr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9F633EFB-4F31-41B5-A11D-E31FEA4C3F9F}"/>
                </a:ext>
              </a:extLst>
            </p:cNvPr>
            <p:cNvSpPr/>
            <p:nvPr/>
          </p:nvSpPr>
          <p:spPr>
            <a:xfrm>
              <a:off x="914400" y="4410075"/>
              <a:ext cx="314325" cy="3143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atin typeface="아리따-돋움4.0(TTF)-Medium" panose="02020603020101020101" pitchFamily="18" charset="-127"/>
                  <a:ea typeface="아리따-돋움4.0(TTF)-Medium" panose="02020603020101020101" pitchFamily="18" charset="-127"/>
                </a:rPr>
                <a:t>1</a:t>
              </a:r>
              <a:endParaRPr lang="ko-KR" altLang="en-US" sz="1200" dirty="0" err="1"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AD762E-E66A-4EEC-AAAC-06AC6136B84A}"/>
                </a:ext>
              </a:extLst>
            </p:cNvPr>
            <p:cNvSpPr txBox="1"/>
            <p:nvPr/>
          </p:nvSpPr>
          <p:spPr>
            <a:xfrm>
              <a:off x="1228725" y="4413349"/>
              <a:ext cx="44326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latin typeface="아리따-돋움(TTF)-Medium" panose="02020603020101020101" pitchFamily="18" charset="-127"/>
                  <a:ea typeface="아리따-돋움(TTF)-Medium" panose="02020603020101020101" pitchFamily="18" charset="-127"/>
                </a:rPr>
                <a:t>IT Helpdesk </a:t>
              </a:r>
              <a:r>
                <a:rPr lang="ko-KR" altLang="en-US" sz="1400" b="1" dirty="0">
                  <a:latin typeface="아리따-돋움(TTF)-Medium" panose="02020603020101020101" pitchFamily="18" charset="-127"/>
                  <a:ea typeface="아리따-돋움(TTF)-Medium" panose="02020603020101020101" pitchFamily="18" charset="-127"/>
                </a:rPr>
                <a:t>홈 화면에서 데이터 요청을 클릭합니다</a:t>
              </a:r>
              <a:r>
                <a:rPr lang="en-US" altLang="ko-KR" sz="1400" b="1" dirty="0">
                  <a:latin typeface="아리따-돋움(TTF)-Medium" panose="02020603020101020101" pitchFamily="18" charset="-127"/>
                  <a:ea typeface="아리따-돋움(TTF)-Medium" panose="02020603020101020101" pitchFamily="18" charset="-127"/>
                </a:rPr>
                <a:t>.</a:t>
              </a:r>
              <a:endPara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endParaRPr>
            </a:p>
          </p:txBody>
        </p:sp>
      </p:grpSp>
      <p:sp>
        <p:nvSpPr>
          <p:cNvPr id="15" name="타원 14">
            <a:extLst>
              <a:ext uri="{FF2B5EF4-FFF2-40B4-BE49-F238E27FC236}">
                <a16:creationId xmlns:a16="http://schemas.microsoft.com/office/drawing/2014/main" id="{8EAB3F13-ED24-4D88-9AF1-5240BF6D5C27}"/>
              </a:ext>
            </a:extLst>
          </p:cNvPr>
          <p:cNvSpPr/>
          <p:nvPr/>
        </p:nvSpPr>
        <p:spPr>
          <a:xfrm>
            <a:off x="6759801" y="849088"/>
            <a:ext cx="314325" cy="3143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rPr>
              <a:t>2</a:t>
            </a:r>
            <a:endParaRPr lang="ko-KR" altLang="en-US" sz="1200" dirty="0" err="1"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86288D-FDC6-4625-8906-72A796F46234}"/>
              </a:ext>
            </a:extLst>
          </p:cNvPr>
          <p:cNvSpPr txBox="1"/>
          <p:nvPr/>
        </p:nvSpPr>
        <p:spPr>
          <a:xfrm>
            <a:off x="7074126" y="852362"/>
            <a:ext cx="2510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개인정보 여부를 선택합니다</a:t>
            </a: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.</a:t>
            </a:r>
            <a:endParaRPr lang="ko-KR" altLang="en-US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25445CFD-33EC-4737-B578-BDC4D163D2F0}"/>
              </a:ext>
            </a:extLst>
          </p:cNvPr>
          <p:cNvSpPr/>
          <p:nvPr/>
        </p:nvSpPr>
        <p:spPr>
          <a:xfrm>
            <a:off x="342900" y="5233559"/>
            <a:ext cx="314325" cy="3143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rPr>
              <a:t>2</a:t>
            </a:r>
            <a:endParaRPr lang="ko-KR" altLang="en-US" sz="1200" dirty="0" err="1"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  <p:pic>
        <p:nvPicPr>
          <p:cNvPr id="18" name="그래픽 17" descr="갈매기형 화살표">
            <a:extLst>
              <a:ext uri="{FF2B5EF4-FFF2-40B4-BE49-F238E27FC236}">
                <a16:creationId xmlns:a16="http://schemas.microsoft.com/office/drawing/2014/main" id="{DFEB8DE3-4565-4386-9B33-BCC46ABFD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09334" y="4424681"/>
            <a:ext cx="914400" cy="914400"/>
          </a:xfrm>
          <a:prstGeom prst="rect">
            <a:avLst/>
          </a:prstGeom>
        </p:spPr>
      </p:pic>
      <p:pic>
        <p:nvPicPr>
          <p:cNvPr id="19" name="그래픽 18" descr="갈매기형 화살표">
            <a:extLst>
              <a:ext uri="{FF2B5EF4-FFF2-40B4-BE49-F238E27FC236}">
                <a16:creationId xmlns:a16="http://schemas.microsoft.com/office/drawing/2014/main" id="{64016FB7-3F96-4304-B9C7-C1A8C6C603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09334" y="5442420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6A187A2-2900-4D79-90CB-38A478FECAF4}"/>
              </a:ext>
            </a:extLst>
          </p:cNvPr>
          <p:cNvSpPr txBox="1"/>
          <p:nvPr/>
        </p:nvSpPr>
        <p:spPr>
          <a:xfrm>
            <a:off x="1117179" y="4431020"/>
            <a:ext cx="2284600" cy="9017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개인정보 선택</a:t>
            </a:r>
            <a:endParaRPr lang="en-US" altLang="ko-KR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(= </a:t>
            </a: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민감 데이터</a:t>
            </a: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)</a:t>
            </a:r>
          </a:p>
          <a:p>
            <a:pPr algn="ctr">
              <a:lnSpc>
                <a:spcPct val="130000"/>
              </a:lnSpc>
            </a:pP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Wingdings" panose="05000000000000000000" pitchFamily="2" charset="2"/>
              </a:rPr>
              <a:t> AP-ON </a:t>
            </a: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Wingdings" panose="05000000000000000000" pitchFamily="2" charset="2"/>
              </a:rPr>
              <a:t>결재 진행</a:t>
            </a:r>
            <a:endParaRPr lang="ko-KR" altLang="en-US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335547-C517-4EC1-8C88-2083C3AD086D}"/>
              </a:ext>
            </a:extLst>
          </p:cNvPr>
          <p:cNvSpPr txBox="1"/>
          <p:nvPr/>
        </p:nvSpPr>
        <p:spPr>
          <a:xfrm>
            <a:off x="1104936" y="5585560"/>
            <a:ext cx="2257438" cy="6281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개인정보 </a:t>
            </a:r>
            <a:r>
              <a:rPr lang="ko-KR" altLang="en-US" sz="1400" b="1" dirty="0" err="1">
                <a:solidFill>
                  <a:srgbClr val="FF0000"/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미</a:t>
            </a:r>
            <a:r>
              <a:rPr lang="ko-KR" altLang="en-US" sz="1400" b="1" dirty="0" err="1">
                <a:solidFill>
                  <a:schemeClr val="tx1"/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선택</a:t>
            </a:r>
            <a:endParaRPr lang="en-US" altLang="ko-KR" sz="1400" b="1" dirty="0">
              <a:solidFill>
                <a:schemeClr val="tx1"/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en-US" altLang="ko-KR" sz="1400" b="1" dirty="0">
                <a:solidFill>
                  <a:schemeClr val="tx1"/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Wingdings" panose="05000000000000000000" pitchFamily="2" charset="2"/>
              </a:rPr>
              <a:t> Workflow</a:t>
            </a:r>
            <a:r>
              <a:rPr lang="ko-KR" altLang="en-US" sz="1400" b="1" dirty="0">
                <a:solidFill>
                  <a:schemeClr val="tx1"/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Wingdings" panose="05000000000000000000" pitchFamily="2" charset="2"/>
              </a:rPr>
              <a:t> 결재 진행</a:t>
            </a:r>
            <a:endParaRPr lang="en-US" altLang="ko-KR" sz="1400" b="1" dirty="0">
              <a:solidFill>
                <a:schemeClr val="tx1"/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BDF0F3-1C5C-43C4-B004-9BED260012E5}"/>
              </a:ext>
            </a:extLst>
          </p:cNvPr>
          <p:cNvSpPr txBox="1"/>
          <p:nvPr/>
        </p:nvSpPr>
        <p:spPr>
          <a:xfrm>
            <a:off x="4525495" y="4571059"/>
            <a:ext cx="1144865" cy="621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AP-ON</a:t>
            </a:r>
          </a:p>
          <a:p>
            <a:pPr algn="ctr">
              <a:lnSpc>
                <a:spcPct val="130000"/>
              </a:lnSpc>
            </a:pP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결재자 지정</a:t>
            </a:r>
          </a:p>
        </p:txBody>
      </p:sp>
      <p:pic>
        <p:nvPicPr>
          <p:cNvPr id="25" name="그래픽 24" descr="갈매기형 화살표">
            <a:extLst>
              <a:ext uri="{FF2B5EF4-FFF2-40B4-BE49-F238E27FC236}">
                <a16:creationId xmlns:a16="http://schemas.microsoft.com/office/drawing/2014/main" id="{73CB5BC2-FD5A-4623-BA3F-376F794F5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0111" y="4424681"/>
            <a:ext cx="914400" cy="914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550394E-49B8-496E-9674-57E15862DD0D}"/>
              </a:ext>
            </a:extLst>
          </p:cNvPr>
          <p:cNvSpPr txBox="1"/>
          <p:nvPr/>
        </p:nvSpPr>
        <p:spPr>
          <a:xfrm>
            <a:off x="6848871" y="4571059"/>
            <a:ext cx="723275" cy="621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결재자</a:t>
            </a:r>
            <a:endParaRPr lang="en-US" altLang="ko-KR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승인</a:t>
            </a:r>
          </a:p>
        </p:txBody>
      </p:sp>
      <p:pic>
        <p:nvPicPr>
          <p:cNvPr id="27" name="그래픽 26" descr="갈매기형 화살표">
            <a:extLst>
              <a:ext uri="{FF2B5EF4-FFF2-40B4-BE49-F238E27FC236}">
                <a16:creationId xmlns:a16="http://schemas.microsoft.com/office/drawing/2014/main" id="{A8F471B1-6015-425C-ACED-09222311E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68227" y="4424681"/>
            <a:ext cx="914400" cy="914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0EA0473-FA38-4621-8F68-BCF6DFBD8D44}"/>
              </a:ext>
            </a:extLst>
          </p:cNvPr>
          <p:cNvSpPr txBox="1"/>
          <p:nvPr/>
        </p:nvSpPr>
        <p:spPr>
          <a:xfrm>
            <a:off x="8817344" y="4571059"/>
            <a:ext cx="1181734" cy="621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담당자</a:t>
            </a:r>
            <a:endParaRPr lang="en-US" altLang="ko-KR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접수 </a:t>
            </a: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&amp; </a:t>
            </a: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처리</a:t>
            </a:r>
          </a:p>
        </p:txBody>
      </p:sp>
      <p:pic>
        <p:nvPicPr>
          <p:cNvPr id="29" name="그래픽 28" descr="갈매기형 화살표">
            <a:extLst>
              <a:ext uri="{FF2B5EF4-FFF2-40B4-BE49-F238E27FC236}">
                <a16:creationId xmlns:a16="http://schemas.microsoft.com/office/drawing/2014/main" id="{B9A93D04-7280-4245-A414-A081D76BD9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68227" y="5442420"/>
            <a:ext cx="914400" cy="9144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E9C14C9-0EB5-4DE7-A9A5-B95D538CAE5C}"/>
              </a:ext>
            </a:extLst>
          </p:cNvPr>
          <p:cNvSpPr txBox="1"/>
          <p:nvPr/>
        </p:nvSpPr>
        <p:spPr>
          <a:xfrm>
            <a:off x="8817344" y="5588798"/>
            <a:ext cx="1181734" cy="621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담당자</a:t>
            </a:r>
            <a:endParaRPr lang="en-US" altLang="ko-KR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접수 </a:t>
            </a: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&amp; </a:t>
            </a: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처리</a:t>
            </a:r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FAD390F4-5287-4D45-8299-FC51860B37DC}"/>
              </a:ext>
            </a:extLst>
          </p:cNvPr>
          <p:cNvCxnSpPr>
            <a:cxnSpLocks/>
            <a:stCxn id="32" idx="6"/>
            <a:endCxn id="22" idx="1"/>
          </p:cNvCxnSpPr>
          <p:nvPr/>
        </p:nvCxnSpPr>
        <p:spPr>
          <a:xfrm flipV="1">
            <a:off x="657225" y="4881881"/>
            <a:ext cx="459954" cy="50884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70FB0FE4-BFD2-4F39-AEFC-A3004530AC3B}"/>
              </a:ext>
            </a:extLst>
          </p:cNvPr>
          <p:cNvCxnSpPr>
            <a:cxnSpLocks/>
            <a:stCxn id="32" idx="6"/>
            <a:endCxn id="23" idx="1"/>
          </p:cNvCxnSpPr>
          <p:nvPr/>
        </p:nvCxnSpPr>
        <p:spPr>
          <a:xfrm>
            <a:off x="657225" y="5390722"/>
            <a:ext cx="447711" cy="50889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화살표: 오른쪽 41">
            <a:extLst>
              <a:ext uri="{FF2B5EF4-FFF2-40B4-BE49-F238E27FC236}">
                <a16:creationId xmlns:a16="http://schemas.microsoft.com/office/drawing/2014/main" id="{A9336FDF-3394-4C11-BE5D-170AAEF97305}"/>
              </a:ext>
            </a:extLst>
          </p:cNvPr>
          <p:cNvSpPr/>
          <p:nvPr/>
        </p:nvSpPr>
        <p:spPr>
          <a:xfrm>
            <a:off x="5054824" y="2247900"/>
            <a:ext cx="1362075" cy="307777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 dirty="0" err="1"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853BBB7-274D-4066-9ADF-E6E88E174271}"/>
              </a:ext>
            </a:extLst>
          </p:cNvPr>
          <p:cNvSpPr txBox="1"/>
          <p:nvPr/>
        </p:nvSpPr>
        <p:spPr>
          <a:xfrm>
            <a:off x="1104936" y="6605163"/>
            <a:ext cx="7779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※ </a:t>
            </a:r>
            <a:r>
              <a:rPr lang="ko-KR" altLang="en-US" sz="1200" dirty="0">
                <a:solidFill>
                  <a:srgbClr val="FF0000"/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개인정보는 주민등록번호</a:t>
            </a:r>
            <a:r>
              <a:rPr lang="en-US" altLang="ko-KR" sz="1200" dirty="0">
                <a:solidFill>
                  <a:srgbClr val="FF0000"/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휴대폰 번호</a:t>
            </a:r>
            <a:r>
              <a:rPr lang="en-US" altLang="ko-KR" sz="1200" dirty="0">
                <a:solidFill>
                  <a:srgbClr val="FF0000"/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고객 개인의 이메일 정보 등 개인정보보호법에 적용되는 정보입니다</a:t>
            </a:r>
            <a:r>
              <a:rPr lang="en-US" altLang="ko-KR" sz="1200" dirty="0">
                <a:solidFill>
                  <a:srgbClr val="FF0000"/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.</a:t>
            </a:r>
            <a:endParaRPr lang="ko-KR" altLang="en-US" sz="1200" dirty="0">
              <a:solidFill>
                <a:srgbClr val="FF0000"/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523EABD-711D-41D5-BA81-4B3BD015CE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9801" y="1274175"/>
            <a:ext cx="3463957" cy="234315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5D72D3F-62F5-4B46-93C5-8D5F132B66C4}"/>
              </a:ext>
            </a:extLst>
          </p:cNvPr>
          <p:cNvSpPr txBox="1"/>
          <p:nvPr/>
        </p:nvSpPr>
        <p:spPr>
          <a:xfrm>
            <a:off x="4558453" y="5588798"/>
            <a:ext cx="1144864" cy="621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Workflow</a:t>
            </a:r>
          </a:p>
          <a:p>
            <a:pPr algn="ctr">
              <a:lnSpc>
                <a:spcPct val="130000"/>
              </a:lnSpc>
            </a:pP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결재자 지정</a:t>
            </a:r>
          </a:p>
        </p:txBody>
      </p:sp>
      <p:pic>
        <p:nvPicPr>
          <p:cNvPr id="35" name="그래픽 34" descr="갈매기형 화살표">
            <a:extLst>
              <a:ext uri="{FF2B5EF4-FFF2-40B4-BE49-F238E27FC236}">
                <a16:creationId xmlns:a16="http://schemas.microsoft.com/office/drawing/2014/main" id="{3864C8D6-E647-4C90-852A-9F65222185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63067" y="5442420"/>
            <a:ext cx="914400" cy="9144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468EAE2-E73C-4018-A456-6E56F6D2B740}"/>
              </a:ext>
            </a:extLst>
          </p:cNvPr>
          <p:cNvSpPr txBox="1"/>
          <p:nvPr/>
        </p:nvSpPr>
        <p:spPr>
          <a:xfrm>
            <a:off x="6881827" y="5588798"/>
            <a:ext cx="723275" cy="621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결재자</a:t>
            </a:r>
            <a:endParaRPr lang="en-US" altLang="ko-KR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승인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1149AFE-D09A-4C2C-815A-6209F256096C}"/>
              </a:ext>
            </a:extLst>
          </p:cNvPr>
          <p:cNvSpPr/>
          <p:nvPr/>
        </p:nvSpPr>
        <p:spPr>
          <a:xfrm>
            <a:off x="4525495" y="4295775"/>
            <a:ext cx="1204616" cy="2061045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 dirty="0" err="1"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D90176-9B2E-48AA-9C06-356E59B9015E}"/>
              </a:ext>
            </a:extLst>
          </p:cNvPr>
          <p:cNvSpPr txBox="1"/>
          <p:nvPr/>
        </p:nvSpPr>
        <p:spPr>
          <a:xfrm>
            <a:off x="4502535" y="4219123"/>
            <a:ext cx="1246626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rIns="0" rtlCol="0">
            <a:spAutoFit/>
          </a:bodyPr>
          <a:lstStyle/>
          <a:p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요청부서 팀장</a:t>
            </a:r>
          </a:p>
        </p:txBody>
      </p:sp>
    </p:spTree>
    <p:extLst>
      <p:ext uri="{BB962C8B-B14F-4D97-AF65-F5344CB8AC3E}">
        <p14:creationId xmlns:p14="http://schemas.microsoft.com/office/powerpoint/2010/main" val="2981413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42FD23C-B64B-4F5A-91BC-B463620E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2C35-B01B-4692-A311-0CA971B40953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647EB862-979F-44D4-B10A-F8765C3D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General Request Process</a:t>
            </a:r>
            <a:endParaRPr lang="ko-KR" altLang="en-US" dirty="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DBAFC79A-03C6-4C1A-87E6-8D690EDC84B9}"/>
              </a:ext>
            </a:extLst>
          </p:cNvPr>
          <p:cNvGrpSpPr/>
          <p:nvPr/>
        </p:nvGrpSpPr>
        <p:grpSpPr>
          <a:xfrm>
            <a:off x="854652" y="846557"/>
            <a:ext cx="5213423" cy="314325"/>
            <a:chOff x="914400" y="4410075"/>
            <a:chExt cx="5213423" cy="314325"/>
          </a:xfrm>
        </p:grpSpPr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9F633EFB-4F31-41B5-A11D-E31FEA4C3F9F}"/>
                </a:ext>
              </a:extLst>
            </p:cNvPr>
            <p:cNvSpPr/>
            <p:nvPr/>
          </p:nvSpPr>
          <p:spPr>
            <a:xfrm>
              <a:off x="914400" y="4410075"/>
              <a:ext cx="314325" cy="3143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atin typeface="아리따-돋움4.0(TTF)-Medium" panose="02020603020101020101" pitchFamily="18" charset="-127"/>
                  <a:ea typeface="아리따-돋움4.0(TTF)-Medium" panose="02020603020101020101" pitchFamily="18" charset="-127"/>
                </a:rPr>
                <a:t>1</a:t>
              </a:r>
              <a:endParaRPr lang="ko-KR" altLang="en-US" sz="1200" dirty="0" err="1"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AD762E-E66A-4EEC-AAAC-06AC6136B84A}"/>
                </a:ext>
              </a:extLst>
            </p:cNvPr>
            <p:cNvSpPr txBox="1"/>
            <p:nvPr/>
          </p:nvSpPr>
          <p:spPr>
            <a:xfrm>
              <a:off x="1228725" y="4413349"/>
              <a:ext cx="48990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latin typeface="아리따-돋움(TTF)-Medium" panose="02020603020101020101" pitchFamily="18" charset="-127"/>
                  <a:ea typeface="아리따-돋움(TTF)-Medium" panose="02020603020101020101" pitchFamily="18" charset="-127"/>
                </a:rPr>
                <a:t>On the IT Helpdesk HOME page, click General Request.</a:t>
              </a:r>
              <a:endPara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endParaRPr>
            </a:p>
          </p:txBody>
        </p:sp>
      </p:grpSp>
      <p:sp>
        <p:nvSpPr>
          <p:cNvPr id="15" name="타원 14">
            <a:extLst>
              <a:ext uri="{FF2B5EF4-FFF2-40B4-BE49-F238E27FC236}">
                <a16:creationId xmlns:a16="http://schemas.microsoft.com/office/drawing/2014/main" id="{8EAB3F13-ED24-4D88-9AF1-5240BF6D5C27}"/>
              </a:ext>
            </a:extLst>
          </p:cNvPr>
          <p:cNvSpPr/>
          <p:nvPr/>
        </p:nvSpPr>
        <p:spPr>
          <a:xfrm>
            <a:off x="6759801" y="849088"/>
            <a:ext cx="314325" cy="3143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rPr>
              <a:t>2</a:t>
            </a:r>
            <a:endParaRPr lang="ko-KR" altLang="en-US" sz="1200" dirty="0" err="1"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86288D-FDC6-4625-8906-72A796F46234}"/>
              </a:ext>
            </a:extLst>
          </p:cNvPr>
          <p:cNvSpPr txBox="1"/>
          <p:nvPr/>
        </p:nvSpPr>
        <p:spPr>
          <a:xfrm>
            <a:off x="7074126" y="852362"/>
            <a:ext cx="1875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Fill out and Submit.</a:t>
            </a:r>
            <a:endParaRPr lang="ko-KR" altLang="en-US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25445CFD-33EC-4737-B578-BDC4D163D2F0}"/>
              </a:ext>
            </a:extLst>
          </p:cNvPr>
          <p:cNvSpPr/>
          <p:nvPr/>
        </p:nvSpPr>
        <p:spPr>
          <a:xfrm>
            <a:off x="342900" y="5233559"/>
            <a:ext cx="314325" cy="3143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rPr>
              <a:t>2</a:t>
            </a:r>
            <a:endParaRPr lang="ko-KR" altLang="en-US" sz="1200" dirty="0" err="1"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  <p:pic>
        <p:nvPicPr>
          <p:cNvPr id="18" name="그래픽 17" descr="갈매기형 화살표">
            <a:extLst>
              <a:ext uri="{FF2B5EF4-FFF2-40B4-BE49-F238E27FC236}">
                <a16:creationId xmlns:a16="http://schemas.microsoft.com/office/drawing/2014/main" id="{DFEB8DE3-4565-4386-9B33-BCC46ABFD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09334" y="4424681"/>
            <a:ext cx="914400" cy="914400"/>
          </a:xfrm>
          <a:prstGeom prst="rect">
            <a:avLst/>
          </a:prstGeom>
        </p:spPr>
      </p:pic>
      <p:pic>
        <p:nvPicPr>
          <p:cNvPr id="19" name="그래픽 18" descr="갈매기형 화살표">
            <a:extLst>
              <a:ext uri="{FF2B5EF4-FFF2-40B4-BE49-F238E27FC236}">
                <a16:creationId xmlns:a16="http://schemas.microsoft.com/office/drawing/2014/main" id="{64016FB7-3F96-4304-B9C7-C1A8C6C603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09334" y="5432106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6A187A2-2900-4D79-90CB-38A478FECAF4}"/>
              </a:ext>
            </a:extLst>
          </p:cNvPr>
          <p:cNvSpPr txBox="1"/>
          <p:nvPr/>
        </p:nvSpPr>
        <p:spPr>
          <a:xfrm>
            <a:off x="1117179" y="4571059"/>
            <a:ext cx="2284600" cy="5459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200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Service/Application that require agent assignment.</a:t>
            </a:r>
            <a:endParaRPr lang="ko-KR" altLang="en-US" sz="1200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335547-C517-4EC1-8C88-2083C3AD086D}"/>
              </a:ext>
            </a:extLst>
          </p:cNvPr>
          <p:cNvSpPr txBox="1"/>
          <p:nvPr/>
        </p:nvSpPr>
        <p:spPr>
          <a:xfrm>
            <a:off x="1117180" y="5438445"/>
            <a:ext cx="2257438" cy="1026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200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Service/Application that do not require agent assignment. (Automatic transfer of the person in charge)</a:t>
            </a:r>
            <a:endParaRPr lang="ko-KR" altLang="en-US" sz="1200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BDF0F3-1C5C-43C4-B004-9BED260012E5}"/>
              </a:ext>
            </a:extLst>
          </p:cNvPr>
          <p:cNvSpPr txBox="1"/>
          <p:nvPr/>
        </p:nvSpPr>
        <p:spPr>
          <a:xfrm>
            <a:off x="4345854" y="4571058"/>
            <a:ext cx="1273509" cy="545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200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Agent receive inquires</a:t>
            </a:r>
            <a:endParaRPr lang="ko-KR" altLang="en-US" sz="1200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pic>
        <p:nvPicPr>
          <p:cNvPr id="25" name="그래픽 24" descr="갈매기형 화살표">
            <a:extLst>
              <a:ext uri="{FF2B5EF4-FFF2-40B4-BE49-F238E27FC236}">
                <a16:creationId xmlns:a16="http://schemas.microsoft.com/office/drawing/2014/main" id="{73CB5BC2-FD5A-4623-BA3F-376F794F5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6792" y="4424681"/>
            <a:ext cx="914400" cy="914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550394E-49B8-496E-9674-57E15862DD0D}"/>
              </a:ext>
            </a:extLst>
          </p:cNvPr>
          <p:cNvSpPr txBox="1"/>
          <p:nvPr/>
        </p:nvSpPr>
        <p:spPr>
          <a:xfrm>
            <a:off x="6317640" y="4323008"/>
            <a:ext cx="1472202" cy="102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200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The Agent transfers the inquiry to the person in charge</a:t>
            </a:r>
            <a:endParaRPr lang="ko-KR" altLang="en-US" sz="1200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pic>
        <p:nvPicPr>
          <p:cNvPr id="27" name="그래픽 26" descr="갈매기형 화살표">
            <a:extLst>
              <a:ext uri="{FF2B5EF4-FFF2-40B4-BE49-F238E27FC236}">
                <a16:creationId xmlns:a16="http://schemas.microsoft.com/office/drawing/2014/main" id="{A8F471B1-6015-425C-ACED-09222311E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68227" y="4424681"/>
            <a:ext cx="914400" cy="914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0EA0473-FA38-4621-8F68-BCF6DFBD8D44}"/>
              </a:ext>
            </a:extLst>
          </p:cNvPr>
          <p:cNvSpPr txBox="1"/>
          <p:nvPr/>
        </p:nvSpPr>
        <p:spPr>
          <a:xfrm>
            <a:off x="8797661" y="4826112"/>
            <a:ext cx="1194064" cy="102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200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Handling of inquiries by the person in charge</a:t>
            </a:r>
            <a:endParaRPr lang="ko-KR" altLang="en-US" sz="1200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pic>
        <p:nvPicPr>
          <p:cNvPr id="29" name="그래픽 28" descr="갈매기형 화살표">
            <a:extLst>
              <a:ext uri="{FF2B5EF4-FFF2-40B4-BE49-F238E27FC236}">
                <a16:creationId xmlns:a16="http://schemas.microsoft.com/office/drawing/2014/main" id="{B9A93D04-7280-4245-A414-A081D76BD9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8227" y="5432106"/>
            <a:ext cx="914400" cy="914400"/>
          </a:xfrm>
          <a:prstGeom prst="rect">
            <a:avLst/>
          </a:prstGeom>
        </p:spPr>
      </p:pic>
      <p:sp>
        <p:nvSpPr>
          <p:cNvPr id="31" name="직사각형 30">
            <a:extLst>
              <a:ext uri="{FF2B5EF4-FFF2-40B4-BE49-F238E27FC236}">
                <a16:creationId xmlns:a16="http://schemas.microsoft.com/office/drawing/2014/main" id="{BCC8082F-A29D-47A0-A963-F7F98010E840}"/>
              </a:ext>
            </a:extLst>
          </p:cNvPr>
          <p:cNvSpPr/>
          <p:nvPr/>
        </p:nvSpPr>
        <p:spPr>
          <a:xfrm>
            <a:off x="4457599" y="5531262"/>
            <a:ext cx="3270257" cy="71608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rPr>
              <a:t>SKIP</a:t>
            </a:r>
            <a:endParaRPr lang="ko-KR" altLang="en-US" sz="1600" dirty="0">
              <a:solidFill>
                <a:schemeClr val="bg1">
                  <a:lumMod val="75000"/>
                </a:schemeClr>
              </a:solidFill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FAD390F4-5287-4D45-8299-FC51860B37DC}"/>
              </a:ext>
            </a:extLst>
          </p:cNvPr>
          <p:cNvCxnSpPr>
            <a:cxnSpLocks/>
            <a:stCxn id="32" idx="6"/>
            <a:endCxn id="22" idx="1"/>
          </p:cNvCxnSpPr>
          <p:nvPr/>
        </p:nvCxnSpPr>
        <p:spPr>
          <a:xfrm flipV="1">
            <a:off x="657225" y="4844051"/>
            <a:ext cx="459954" cy="54667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70FB0FE4-BFD2-4F39-AEFC-A3004530AC3B}"/>
              </a:ext>
            </a:extLst>
          </p:cNvPr>
          <p:cNvCxnSpPr>
            <a:cxnSpLocks/>
            <a:stCxn id="32" idx="6"/>
            <a:endCxn id="23" idx="1"/>
          </p:cNvCxnSpPr>
          <p:nvPr/>
        </p:nvCxnSpPr>
        <p:spPr>
          <a:xfrm>
            <a:off x="657225" y="5390722"/>
            <a:ext cx="459955" cy="56078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화살표: 오른쪽 41">
            <a:extLst>
              <a:ext uri="{FF2B5EF4-FFF2-40B4-BE49-F238E27FC236}">
                <a16:creationId xmlns:a16="http://schemas.microsoft.com/office/drawing/2014/main" id="{A9336FDF-3394-4C11-BE5D-170AAEF97305}"/>
              </a:ext>
            </a:extLst>
          </p:cNvPr>
          <p:cNvSpPr/>
          <p:nvPr/>
        </p:nvSpPr>
        <p:spPr>
          <a:xfrm>
            <a:off x="5310959" y="2263983"/>
            <a:ext cx="1362075" cy="307777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 dirty="0" err="1"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853BBB7-274D-4066-9ADF-E6E88E174271}"/>
              </a:ext>
            </a:extLst>
          </p:cNvPr>
          <p:cNvSpPr txBox="1"/>
          <p:nvPr/>
        </p:nvSpPr>
        <p:spPr>
          <a:xfrm>
            <a:off x="1051593" y="6689976"/>
            <a:ext cx="9054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※ Please request to the IT Helpdesk to check which Service/Application are automatically transferred to the person in charge.</a:t>
            </a:r>
            <a:endParaRPr lang="ko-KR" altLang="en-US" sz="1200" dirty="0">
              <a:solidFill>
                <a:srgbClr val="FF0000"/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C5F8073-B5C1-4CF7-8281-95E3F42722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202" y="1383024"/>
            <a:ext cx="4022666" cy="22032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0D73E6B-6927-4713-87AF-59FF0DB8D0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4125" y="1367135"/>
            <a:ext cx="2588388" cy="220328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45204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42FD23C-B64B-4F5A-91BC-B463620E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2C35-B01B-4692-A311-0CA971B40953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647EB862-979F-44D4-B10A-F8765C3D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Development SR Process</a:t>
            </a:r>
            <a:endParaRPr lang="ko-KR" altLang="en-US" dirty="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DBAFC79A-03C6-4C1A-87E6-8D690EDC84B9}"/>
              </a:ext>
            </a:extLst>
          </p:cNvPr>
          <p:cNvGrpSpPr/>
          <p:nvPr/>
        </p:nvGrpSpPr>
        <p:grpSpPr>
          <a:xfrm>
            <a:off x="854652" y="846557"/>
            <a:ext cx="5231056" cy="314325"/>
            <a:chOff x="914400" y="4410075"/>
            <a:chExt cx="5231056" cy="314325"/>
          </a:xfrm>
        </p:grpSpPr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9F633EFB-4F31-41B5-A11D-E31FEA4C3F9F}"/>
                </a:ext>
              </a:extLst>
            </p:cNvPr>
            <p:cNvSpPr/>
            <p:nvPr/>
          </p:nvSpPr>
          <p:spPr>
            <a:xfrm>
              <a:off x="914400" y="4410075"/>
              <a:ext cx="314325" cy="3143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atin typeface="아리따-돋움4.0(TTF)-Medium" panose="02020603020101020101" pitchFamily="18" charset="-127"/>
                  <a:ea typeface="아리따-돋움4.0(TTF)-Medium" panose="02020603020101020101" pitchFamily="18" charset="-127"/>
                </a:rPr>
                <a:t>1</a:t>
              </a:r>
              <a:endParaRPr lang="ko-KR" altLang="en-US" sz="1200" dirty="0" err="1"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AD762E-E66A-4EEC-AAAC-06AC6136B84A}"/>
                </a:ext>
              </a:extLst>
            </p:cNvPr>
            <p:cNvSpPr txBox="1"/>
            <p:nvPr/>
          </p:nvSpPr>
          <p:spPr>
            <a:xfrm>
              <a:off x="1228725" y="4413349"/>
              <a:ext cx="4916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latin typeface="아리따-돋움(TTF)-Medium" panose="02020603020101020101" pitchFamily="18" charset="-127"/>
                  <a:ea typeface="아리따-돋움(TTF)-Medium" panose="02020603020101020101" pitchFamily="18" charset="-127"/>
                </a:rPr>
                <a:t>On the IT Helpdesk HOME page, click Development SR</a:t>
              </a:r>
              <a:endPara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endParaRPr>
            </a:p>
          </p:txBody>
        </p:sp>
      </p:grpSp>
      <p:sp>
        <p:nvSpPr>
          <p:cNvPr id="15" name="타원 14">
            <a:extLst>
              <a:ext uri="{FF2B5EF4-FFF2-40B4-BE49-F238E27FC236}">
                <a16:creationId xmlns:a16="http://schemas.microsoft.com/office/drawing/2014/main" id="{8EAB3F13-ED24-4D88-9AF1-5240BF6D5C27}"/>
              </a:ext>
            </a:extLst>
          </p:cNvPr>
          <p:cNvSpPr/>
          <p:nvPr/>
        </p:nvSpPr>
        <p:spPr>
          <a:xfrm>
            <a:off x="6759801" y="849088"/>
            <a:ext cx="314325" cy="3143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rPr>
              <a:t>2</a:t>
            </a:r>
            <a:endParaRPr lang="ko-KR" altLang="en-US" sz="1200" dirty="0" err="1"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86288D-FDC6-4625-8906-72A796F46234}"/>
              </a:ext>
            </a:extLst>
          </p:cNvPr>
          <p:cNvSpPr txBox="1"/>
          <p:nvPr/>
        </p:nvSpPr>
        <p:spPr>
          <a:xfrm>
            <a:off x="7074126" y="852362"/>
            <a:ext cx="2411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Select</a:t>
            </a: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 </a:t>
            </a: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Service/Application</a:t>
            </a:r>
            <a:endParaRPr lang="ko-KR" altLang="en-US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25445CFD-33EC-4737-B578-BDC4D163D2F0}"/>
              </a:ext>
            </a:extLst>
          </p:cNvPr>
          <p:cNvSpPr/>
          <p:nvPr/>
        </p:nvSpPr>
        <p:spPr>
          <a:xfrm>
            <a:off x="342900" y="5085829"/>
            <a:ext cx="314325" cy="3143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rPr>
              <a:t>2</a:t>
            </a:r>
            <a:endParaRPr lang="ko-KR" altLang="en-US" sz="1200" dirty="0" err="1"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  <p:pic>
        <p:nvPicPr>
          <p:cNvPr id="18" name="그래픽 17" descr="갈매기형 화살표">
            <a:extLst>
              <a:ext uri="{FF2B5EF4-FFF2-40B4-BE49-F238E27FC236}">
                <a16:creationId xmlns:a16="http://schemas.microsoft.com/office/drawing/2014/main" id="{DFEB8DE3-4565-4386-9B33-BCC46ABFD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09334" y="4086082"/>
            <a:ext cx="914400" cy="914400"/>
          </a:xfrm>
          <a:prstGeom prst="rect">
            <a:avLst/>
          </a:prstGeom>
        </p:spPr>
      </p:pic>
      <p:pic>
        <p:nvPicPr>
          <p:cNvPr id="19" name="그래픽 18" descr="갈매기형 화살표">
            <a:extLst>
              <a:ext uri="{FF2B5EF4-FFF2-40B4-BE49-F238E27FC236}">
                <a16:creationId xmlns:a16="http://schemas.microsoft.com/office/drawing/2014/main" id="{64016FB7-3F96-4304-B9C7-C1A8C6C603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09334" y="5284376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6A187A2-2900-4D79-90CB-38A478FECAF4}"/>
              </a:ext>
            </a:extLst>
          </p:cNvPr>
          <p:cNvSpPr txBox="1"/>
          <p:nvPr/>
        </p:nvSpPr>
        <p:spPr>
          <a:xfrm>
            <a:off x="1117179" y="4092421"/>
            <a:ext cx="2284600" cy="10261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200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Service/Application subject to internal accounting management</a:t>
            </a:r>
          </a:p>
          <a:p>
            <a:pPr algn="ctr">
              <a:lnSpc>
                <a:spcPct val="130000"/>
              </a:lnSpc>
            </a:pPr>
            <a:r>
              <a:rPr lang="en-US" altLang="ko-KR" sz="1200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(Approval required)</a:t>
            </a:r>
            <a:endParaRPr lang="ko-KR" altLang="en-US" sz="1200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335547-C517-4EC1-8C88-2083C3AD086D}"/>
              </a:ext>
            </a:extLst>
          </p:cNvPr>
          <p:cNvSpPr txBox="1"/>
          <p:nvPr/>
        </p:nvSpPr>
        <p:spPr>
          <a:xfrm>
            <a:off x="1104936" y="5290715"/>
            <a:ext cx="2257438" cy="1026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200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Service/Application </a:t>
            </a:r>
            <a:r>
              <a:rPr lang="en-US" altLang="ko-KR" sz="1200" b="1" dirty="0">
                <a:solidFill>
                  <a:srgbClr val="FF0000"/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not</a:t>
            </a:r>
            <a:r>
              <a:rPr lang="en-US" altLang="ko-KR" sz="1200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 subject to internal accounting management</a:t>
            </a:r>
          </a:p>
          <a:p>
            <a:pPr algn="ctr">
              <a:lnSpc>
                <a:spcPct val="130000"/>
              </a:lnSpc>
            </a:pPr>
            <a:r>
              <a:rPr lang="en-US" altLang="ko-KR" sz="1200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(Approval </a:t>
            </a:r>
            <a:r>
              <a:rPr lang="en-US" altLang="ko-KR" sz="1200" b="1" dirty="0">
                <a:solidFill>
                  <a:srgbClr val="FF0000"/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not</a:t>
            </a:r>
            <a:r>
              <a:rPr lang="en-US" altLang="ko-KR" sz="1200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 required)</a:t>
            </a:r>
            <a:endParaRPr lang="ko-KR" altLang="en-US" sz="1200" dirty="0">
              <a:solidFill>
                <a:srgbClr val="FF0000"/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BDF0F3-1C5C-43C4-B004-9BED260012E5}"/>
              </a:ext>
            </a:extLst>
          </p:cNvPr>
          <p:cNvSpPr txBox="1"/>
          <p:nvPr/>
        </p:nvSpPr>
        <p:spPr>
          <a:xfrm>
            <a:off x="4362800" y="4080516"/>
            <a:ext cx="1652868" cy="102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200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Assignment of workflow approvers</a:t>
            </a:r>
            <a:endParaRPr lang="ko-KR" altLang="en-US" sz="1200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en-US" altLang="ko-KR" sz="1200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(Manager of request department)</a:t>
            </a:r>
            <a:endParaRPr lang="ko-KR" altLang="en-US" sz="1200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pic>
        <p:nvPicPr>
          <p:cNvPr id="25" name="그래픽 24" descr="갈매기형 화살표">
            <a:extLst>
              <a:ext uri="{FF2B5EF4-FFF2-40B4-BE49-F238E27FC236}">
                <a16:creationId xmlns:a16="http://schemas.microsoft.com/office/drawing/2014/main" id="{73CB5BC2-FD5A-4623-BA3F-376F794F5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2563" y="4073523"/>
            <a:ext cx="914400" cy="914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550394E-49B8-496E-9674-57E15862DD0D}"/>
              </a:ext>
            </a:extLst>
          </p:cNvPr>
          <p:cNvSpPr txBox="1"/>
          <p:nvPr/>
        </p:nvSpPr>
        <p:spPr>
          <a:xfrm>
            <a:off x="6873582" y="4158114"/>
            <a:ext cx="968055" cy="78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200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Approval of the approver</a:t>
            </a:r>
            <a:endParaRPr lang="ko-KR" altLang="en-US" sz="1200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pic>
        <p:nvPicPr>
          <p:cNvPr id="27" name="그래픽 26" descr="갈매기형 화살표">
            <a:extLst>
              <a:ext uri="{FF2B5EF4-FFF2-40B4-BE49-F238E27FC236}">
                <a16:creationId xmlns:a16="http://schemas.microsoft.com/office/drawing/2014/main" id="{A8F471B1-6015-425C-ACED-09222311E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3261" y="4086082"/>
            <a:ext cx="914400" cy="914400"/>
          </a:xfrm>
          <a:prstGeom prst="rect">
            <a:avLst/>
          </a:prstGeom>
        </p:spPr>
      </p:pic>
      <p:pic>
        <p:nvPicPr>
          <p:cNvPr id="29" name="그래픽 28" descr="갈매기형 화살표">
            <a:extLst>
              <a:ext uri="{FF2B5EF4-FFF2-40B4-BE49-F238E27FC236}">
                <a16:creationId xmlns:a16="http://schemas.microsoft.com/office/drawing/2014/main" id="{B9A93D04-7280-4245-A414-A081D76BD9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3261" y="5284376"/>
            <a:ext cx="914400" cy="914400"/>
          </a:xfrm>
          <a:prstGeom prst="rect">
            <a:avLst/>
          </a:prstGeom>
        </p:spPr>
      </p:pic>
      <p:sp>
        <p:nvSpPr>
          <p:cNvPr id="31" name="직사각형 30">
            <a:extLst>
              <a:ext uri="{FF2B5EF4-FFF2-40B4-BE49-F238E27FC236}">
                <a16:creationId xmlns:a16="http://schemas.microsoft.com/office/drawing/2014/main" id="{BCC8082F-A29D-47A0-A963-F7F98010E840}"/>
              </a:ext>
            </a:extLst>
          </p:cNvPr>
          <p:cNvSpPr/>
          <p:nvPr/>
        </p:nvSpPr>
        <p:spPr>
          <a:xfrm>
            <a:off x="4457599" y="5383532"/>
            <a:ext cx="3270257" cy="71608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bg1">
                    <a:lumMod val="75000"/>
                  </a:schemeClr>
                </a:solidFill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rPr>
              <a:t>SKIP</a:t>
            </a:r>
            <a:endParaRPr lang="ko-KR" altLang="en-US" sz="1600" dirty="0">
              <a:solidFill>
                <a:schemeClr val="bg1">
                  <a:lumMod val="75000"/>
                </a:schemeClr>
              </a:solidFill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FAD390F4-5287-4D45-8299-FC51860B37DC}"/>
              </a:ext>
            </a:extLst>
          </p:cNvPr>
          <p:cNvCxnSpPr>
            <a:cxnSpLocks/>
            <a:stCxn id="32" idx="6"/>
            <a:endCxn id="22" idx="1"/>
          </p:cNvCxnSpPr>
          <p:nvPr/>
        </p:nvCxnSpPr>
        <p:spPr>
          <a:xfrm flipV="1">
            <a:off x="657225" y="4605479"/>
            <a:ext cx="459954" cy="63751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70FB0FE4-BFD2-4F39-AEFC-A3004530AC3B}"/>
              </a:ext>
            </a:extLst>
          </p:cNvPr>
          <p:cNvCxnSpPr>
            <a:cxnSpLocks/>
            <a:stCxn id="32" idx="6"/>
            <a:endCxn id="23" idx="1"/>
          </p:cNvCxnSpPr>
          <p:nvPr/>
        </p:nvCxnSpPr>
        <p:spPr>
          <a:xfrm>
            <a:off x="657225" y="5242992"/>
            <a:ext cx="447711" cy="56078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853BBB7-274D-4066-9ADF-E6E88E174271}"/>
              </a:ext>
            </a:extLst>
          </p:cNvPr>
          <p:cNvSpPr txBox="1"/>
          <p:nvPr/>
        </p:nvSpPr>
        <p:spPr>
          <a:xfrm>
            <a:off x="657225" y="6518685"/>
            <a:ext cx="9230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en-US" altLang="ko-KR" sz="1200" dirty="0">
                <a:solidFill>
                  <a:srgbClr val="FF0000"/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※ For confirmation of Service/Application subject to or not subject to internal accounting management, please contact the IT Helpdesk operation team.</a:t>
            </a:r>
            <a:endParaRPr lang="ko-KR" altLang="en-US" sz="1200" dirty="0">
              <a:solidFill>
                <a:srgbClr val="FF0000"/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5038CEAC-2F52-49DC-83CA-27E1AE091F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202" y="1383024"/>
            <a:ext cx="4022666" cy="22032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5" name="화살표: 오른쪽 34">
            <a:extLst>
              <a:ext uri="{FF2B5EF4-FFF2-40B4-BE49-F238E27FC236}">
                <a16:creationId xmlns:a16="http://schemas.microsoft.com/office/drawing/2014/main" id="{868A34A7-4ABA-4742-B25B-23BF205B6094}"/>
              </a:ext>
            </a:extLst>
          </p:cNvPr>
          <p:cNvSpPr/>
          <p:nvPr/>
        </p:nvSpPr>
        <p:spPr>
          <a:xfrm>
            <a:off x="5310959" y="2254458"/>
            <a:ext cx="1362075" cy="307777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 dirty="0" err="1"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FE21ED8-0833-4D5E-90E6-07C7564BDA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6656" y="1229273"/>
            <a:ext cx="2657865" cy="23570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82CF387-ED62-4187-9E52-B50CCB61B46A}"/>
              </a:ext>
            </a:extLst>
          </p:cNvPr>
          <p:cNvSpPr txBox="1"/>
          <p:nvPr/>
        </p:nvSpPr>
        <p:spPr>
          <a:xfrm>
            <a:off x="8797661" y="4678382"/>
            <a:ext cx="1194064" cy="102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200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Handling of inquiries by the person in charge</a:t>
            </a:r>
            <a:endParaRPr lang="ko-KR" altLang="en-US" sz="1200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4101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42FD23C-B64B-4F5A-91BC-B463620E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2C35-B01B-4692-A311-0CA971B40953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647EB862-979F-44D4-B10A-F8765C3D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Data Request Process</a:t>
            </a:r>
            <a:endParaRPr lang="ko-KR" altLang="en-US" dirty="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DBAFC79A-03C6-4C1A-87E6-8D690EDC84B9}"/>
              </a:ext>
            </a:extLst>
          </p:cNvPr>
          <p:cNvGrpSpPr/>
          <p:nvPr/>
        </p:nvGrpSpPr>
        <p:grpSpPr>
          <a:xfrm>
            <a:off x="854652" y="846557"/>
            <a:ext cx="5542038" cy="314325"/>
            <a:chOff x="914400" y="4410075"/>
            <a:chExt cx="5542038" cy="314325"/>
          </a:xfrm>
        </p:grpSpPr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9F633EFB-4F31-41B5-A11D-E31FEA4C3F9F}"/>
                </a:ext>
              </a:extLst>
            </p:cNvPr>
            <p:cNvSpPr/>
            <p:nvPr/>
          </p:nvSpPr>
          <p:spPr>
            <a:xfrm>
              <a:off x="914400" y="4410075"/>
              <a:ext cx="314325" cy="3143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atin typeface="아리따-돋움4.0(TTF)-Medium" panose="02020603020101020101" pitchFamily="18" charset="-127"/>
                  <a:ea typeface="아리따-돋움4.0(TTF)-Medium" panose="02020603020101020101" pitchFamily="18" charset="-127"/>
                </a:rPr>
                <a:t>1</a:t>
              </a:r>
              <a:endParaRPr lang="ko-KR" altLang="en-US" sz="1200" dirty="0" err="1"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AD762E-E66A-4EEC-AAAC-06AC6136B84A}"/>
                </a:ext>
              </a:extLst>
            </p:cNvPr>
            <p:cNvSpPr txBox="1"/>
            <p:nvPr/>
          </p:nvSpPr>
          <p:spPr>
            <a:xfrm>
              <a:off x="1228725" y="4413349"/>
              <a:ext cx="52277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latin typeface="아리따-돋움(TTF)-Medium" panose="02020603020101020101" pitchFamily="18" charset="-127"/>
                  <a:ea typeface="아리따-돋움(TTF)-Medium" panose="02020603020101020101" pitchFamily="18" charset="-127"/>
                </a:rPr>
                <a:t>On the IT Helpdesk HOME page, click Data Extract/Modify.</a:t>
              </a:r>
              <a:endPara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endParaRPr>
            </a:p>
          </p:txBody>
        </p:sp>
      </p:grpSp>
      <p:sp>
        <p:nvSpPr>
          <p:cNvPr id="15" name="타원 14">
            <a:extLst>
              <a:ext uri="{FF2B5EF4-FFF2-40B4-BE49-F238E27FC236}">
                <a16:creationId xmlns:a16="http://schemas.microsoft.com/office/drawing/2014/main" id="{8EAB3F13-ED24-4D88-9AF1-5240BF6D5C27}"/>
              </a:ext>
            </a:extLst>
          </p:cNvPr>
          <p:cNvSpPr/>
          <p:nvPr/>
        </p:nvSpPr>
        <p:spPr>
          <a:xfrm>
            <a:off x="6759801" y="849088"/>
            <a:ext cx="314325" cy="3143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rPr>
              <a:t>2</a:t>
            </a:r>
            <a:endParaRPr lang="ko-KR" altLang="en-US" sz="1200" dirty="0" err="1"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86288D-FDC6-4625-8906-72A796F46234}"/>
              </a:ext>
            </a:extLst>
          </p:cNvPr>
          <p:cNvSpPr txBox="1"/>
          <p:nvPr/>
        </p:nvSpPr>
        <p:spPr>
          <a:xfrm>
            <a:off x="7074126" y="852362"/>
            <a:ext cx="2326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Select</a:t>
            </a: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 </a:t>
            </a: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option</a:t>
            </a: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 </a:t>
            </a: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and fill out</a:t>
            </a:r>
            <a:endParaRPr lang="ko-KR" altLang="en-US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25445CFD-33EC-4737-B578-BDC4D163D2F0}"/>
              </a:ext>
            </a:extLst>
          </p:cNvPr>
          <p:cNvSpPr/>
          <p:nvPr/>
        </p:nvSpPr>
        <p:spPr>
          <a:xfrm>
            <a:off x="439843" y="4834195"/>
            <a:ext cx="314325" cy="3143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rPr>
              <a:t>2</a:t>
            </a:r>
            <a:endParaRPr lang="ko-KR" altLang="en-US" sz="1200" dirty="0" err="1"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  <p:pic>
        <p:nvPicPr>
          <p:cNvPr id="29" name="그래픽 28" descr="갈매기형 화살표">
            <a:extLst>
              <a:ext uri="{FF2B5EF4-FFF2-40B4-BE49-F238E27FC236}">
                <a16:creationId xmlns:a16="http://schemas.microsoft.com/office/drawing/2014/main" id="{B9A93D04-7280-4245-A414-A081D76BD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96052" y="4785142"/>
            <a:ext cx="914400" cy="9144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E9C14C9-0EB5-4DE7-A9A5-B95D538CAE5C}"/>
              </a:ext>
            </a:extLst>
          </p:cNvPr>
          <p:cNvSpPr txBox="1"/>
          <p:nvPr/>
        </p:nvSpPr>
        <p:spPr>
          <a:xfrm>
            <a:off x="7572146" y="4830087"/>
            <a:ext cx="1832965" cy="901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Handling of inquiries by the person in charge</a:t>
            </a:r>
          </a:p>
        </p:txBody>
      </p: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70FB0FE4-BFD2-4F39-AEFC-A3004530AC3B}"/>
              </a:ext>
            </a:extLst>
          </p:cNvPr>
          <p:cNvCxnSpPr>
            <a:cxnSpLocks/>
            <a:stCxn id="32" idx="6"/>
            <a:endCxn id="33" idx="1"/>
          </p:cNvCxnSpPr>
          <p:nvPr/>
        </p:nvCxnSpPr>
        <p:spPr>
          <a:xfrm>
            <a:off x="754168" y="4991358"/>
            <a:ext cx="855557" cy="1740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853BBB7-274D-4066-9ADF-E6E88E174271}"/>
              </a:ext>
            </a:extLst>
          </p:cNvPr>
          <p:cNvSpPr txBox="1"/>
          <p:nvPr/>
        </p:nvSpPr>
        <p:spPr>
          <a:xfrm>
            <a:off x="514895" y="6384448"/>
            <a:ext cx="9438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※ Personal information is information applicable to the Privacy Information, such as resident social number, mobile phone number, and customer’s personal email account.</a:t>
            </a:r>
            <a:endParaRPr lang="ko-KR" altLang="en-US" sz="1200" dirty="0">
              <a:solidFill>
                <a:srgbClr val="FF0000"/>
              </a:solidFill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D72D3F-62F5-4B46-93C5-8D5F132B66C4}"/>
              </a:ext>
            </a:extLst>
          </p:cNvPr>
          <p:cNvSpPr txBox="1"/>
          <p:nvPr/>
        </p:nvSpPr>
        <p:spPr>
          <a:xfrm>
            <a:off x="1609725" y="4697944"/>
            <a:ext cx="1876425" cy="62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Assignment of workflow approvers</a:t>
            </a:r>
            <a:endParaRPr lang="ko-KR" altLang="en-US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pic>
        <p:nvPicPr>
          <p:cNvPr id="35" name="그래픽 34" descr="갈매기형 화살표">
            <a:extLst>
              <a:ext uri="{FF2B5EF4-FFF2-40B4-BE49-F238E27FC236}">
                <a16:creationId xmlns:a16="http://schemas.microsoft.com/office/drawing/2014/main" id="{3864C8D6-E647-4C90-852A-9F6522218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3427" y="4793921"/>
            <a:ext cx="914400" cy="9144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468EAE2-E73C-4018-A456-6E56F6D2B740}"/>
              </a:ext>
            </a:extLst>
          </p:cNvPr>
          <p:cNvSpPr txBox="1"/>
          <p:nvPr/>
        </p:nvSpPr>
        <p:spPr>
          <a:xfrm>
            <a:off x="4842790" y="4905919"/>
            <a:ext cx="1362076" cy="62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Approval of the approver</a:t>
            </a:r>
            <a:endParaRPr lang="ko-KR" altLang="en-US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D90176-9B2E-48AA-9C06-356E59B9015E}"/>
              </a:ext>
            </a:extLst>
          </p:cNvPr>
          <p:cNvSpPr txBox="1"/>
          <p:nvPr/>
        </p:nvSpPr>
        <p:spPr>
          <a:xfrm>
            <a:off x="1750983" y="5423722"/>
            <a:ext cx="172027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Manager of request department</a:t>
            </a:r>
            <a:endParaRPr lang="ko-KR" altLang="en-US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D8A567D0-38B8-4F13-A557-072152F97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202" y="1383024"/>
            <a:ext cx="4022666" cy="22032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9" name="화살표: 오른쪽 38">
            <a:extLst>
              <a:ext uri="{FF2B5EF4-FFF2-40B4-BE49-F238E27FC236}">
                <a16:creationId xmlns:a16="http://schemas.microsoft.com/office/drawing/2014/main" id="{0D2A79D3-6AB1-46EC-9040-F634B49E5D3C}"/>
              </a:ext>
            </a:extLst>
          </p:cNvPr>
          <p:cNvSpPr/>
          <p:nvPr/>
        </p:nvSpPr>
        <p:spPr>
          <a:xfrm>
            <a:off x="5310959" y="2254458"/>
            <a:ext cx="1362075" cy="307777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 dirty="0" err="1"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F163BC8-7243-4676-9DEC-F228A0F2D2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871" y="1313454"/>
            <a:ext cx="2794899" cy="24282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823222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6F1hRvbEqHFVzO3pfSt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6F1hRvbEqHFVzO3pfSt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6F1hRvbEqHFVzO3pfSt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6F1hRvbEqHFVzO3pfStQ"/>
</p:tagLst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3175">
          <a:solidFill>
            <a:schemeClr val="bg1">
              <a:lumMod val="50000"/>
            </a:schemeClr>
          </a:solidFill>
          <a:prstDash val="solid"/>
        </a:ln>
      </a:spPr>
      <a:bodyPr rtlCol="0" anchor="ctr"/>
      <a:lstStyle>
        <a:defPPr algn="ctr">
          <a:defRPr sz="1200" dirty="0" err="1" smtClean="0">
            <a:latin typeface="아리따-돋움4.0(TTF)-Medium" panose="02020603020101020101" pitchFamily="18" charset="-127"/>
            <a:ea typeface="아리따-돋움4.0(TTF)-Medium" panose="02020603020101020101" pitchFamily="18" charset="-127"/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smtClean="0">
            <a:latin typeface="아리따-돋움(TTF)-Medium" panose="02020603020101020101" pitchFamily="18" charset="-127"/>
            <a:ea typeface="아리따-돋움(TTF)-Medium" panose="02020603020101020101" pitchFamily="18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>
          <a:solidFill>
            <a:schemeClr val="tx1"/>
          </a:solidFill>
          <a:headEnd type="oval" w="med" len="med"/>
          <a:tailEnd type="triangle" w="med" len="me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FF0000"/>
          </a:solidFill>
          <a:headEnd type="oval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Samsung Sans"/>
        <a:ea typeface=""/>
        <a:cs typeface=""/>
        <a:font script="Jpan" typeface="ＭＳ Ｐゴシック"/>
        <a:font script="Hang" typeface="Samsung Sans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amsung Sans"/>
        <a:ea typeface=""/>
        <a:cs typeface=""/>
        <a:font script="Jpan" typeface="ＭＳ Ｐゴシック"/>
        <a:font script="Hang" typeface="Samsung Sans"/>
        <a:font script="Hans" typeface="宋体"/>
        <a:font script="Hant" typeface="新細明體"/>
        <a:font script="Arab" typeface="Samsung Sans"/>
        <a:font script="Hebr" typeface="Samsung Sans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amsung Sans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Samsung Sans" panose="020F0302020204030204"/>
        <a:ea typeface=""/>
        <a:cs typeface=""/>
        <a:font script="Jpan" typeface="ＭＳ Ｐゴシック"/>
        <a:font script="Hang" typeface="Samsung Sans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amsung Sans" panose="020F0502020204030204"/>
        <a:ea typeface=""/>
        <a:cs typeface=""/>
        <a:font script="Jpan" typeface="ＭＳ Ｐゴシック"/>
        <a:font script="Hang" typeface="Samsung Sans"/>
        <a:font script="Hans" typeface="宋体"/>
        <a:font script="Hant" typeface="新細明體"/>
        <a:font script="Arab" typeface="Samsung Sans"/>
        <a:font script="Hebr" typeface="Samsung Sans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amsung Sans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22624</TotalTime>
  <Words>472</Words>
  <Application>Microsoft Office PowerPoint</Application>
  <PresentationFormat>사용자 지정</PresentationFormat>
  <Paragraphs>114</Paragraphs>
  <Slides>6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3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25" baseType="lpstr">
      <vt:lpstr>Samsung Sans</vt:lpstr>
      <vt:lpstr>Malgun Gothic</vt:lpstr>
      <vt:lpstr>Malgun Gothic</vt:lpstr>
      <vt:lpstr>아리따-돋움(OTF)-Medium</vt:lpstr>
      <vt:lpstr>아리따-돋움(TTF)-Bold</vt:lpstr>
      <vt:lpstr>아리따-돋움(TTF)-Medium</vt:lpstr>
      <vt:lpstr>아리따-돋움(TTF)-SemiBold</vt:lpstr>
      <vt:lpstr>아리따-돋움4.0(OTF)-Bold</vt:lpstr>
      <vt:lpstr>아리따-돋움4.0(OTF)-Light</vt:lpstr>
      <vt:lpstr>아리따-돋움4.0(OTF)-Medium</vt:lpstr>
      <vt:lpstr>아리따-돋움4.0(OTF)-SemiBold</vt:lpstr>
      <vt:lpstr>아리따-돋움4.0(TTF)-Bold</vt:lpstr>
      <vt:lpstr>아리따-돋움4.0(TTF)-Medium</vt:lpstr>
      <vt:lpstr>Arial</vt:lpstr>
      <vt:lpstr>Wingdings</vt:lpstr>
      <vt:lpstr>1_Office 테마</vt:lpstr>
      <vt:lpstr>1_디자인 사용자 지정</vt:lpstr>
      <vt:lpstr>디자인 사용자 지정</vt:lpstr>
      <vt:lpstr>think-cell Slide</vt:lpstr>
      <vt:lpstr>일반 문의 처리 절차</vt:lpstr>
      <vt:lpstr>개발 요청 처리 절차</vt:lpstr>
      <vt:lpstr>데이터 요청 처리 절차</vt:lpstr>
      <vt:lpstr>General Request Process</vt:lpstr>
      <vt:lpstr>Development SR Process</vt:lpstr>
      <vt:lpstr>Data Request Process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삼성엔지니어링 Migration</dc:title>
  <dc:creator>kyh</dc:creator>
  <cp:lastModifiedBy>MZC02-SANGDOPARK</cp:lastModifiedBy>
  <cp:revision>3650</cp:revision>
  <cp:lastPrinted>2020-03-24T15:10:06Z</cp:lastPrinted>
  <dcterms:created xsi:type="dcterms:W3CDTF">2016-11-25T02:47:12Z</dcterms:created>
  <dcterms:modified xsi:type="dcterms:W3CDTF">2022-07-31T05:23:31Z</dcterms:modified>
</cp:coreProperties>
</file>