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39" r:id="rId1"/>
    <p:sldMasterId id="2147483685" r:id="rId2"/>
    <p:sldMasterId id="2147483707" r:id="rId3"/>
  </p:sldMasterIdLst>
  <p:notesMasterIdLst>
    <p:notesMasterId r:id="rId49"/>
  </p:notesMasterIdLst>
  <p:handoutMasterIdLst>
    <p:handoutMasterId r:id="rId50"/>
  </p:handoutMasterIdLst>
  <p:sldIdLst>
    <p:sldId id="2011" r:id="rId4"/>
    <p:sldId id="2222" r:id="rId5"/>
    <p:sldId id="2246" r:id="rId6"/>
    <p:sldId id="2209" r:id="rId7"/>
    <p:sldId id="2224" r:id="rId8"/>
    <p:sldId id="2225" r:id="rId9"/>
    <p:sldId id="2206" r:id="rId10"/>
    <p:sldId id="2180" r:id="rId11"/>
    <p:sldId id="2183" r:id="rId12"/>
    <p:sldId id="2182" r:id="rId13"/>
    <p:sldId id="2080" r:id="rId14"/>
    <p:sldId id="2197" r:id="rId15"/>
    <p:sldId id="2142" r:id="rId16"/>
    <p:sldId id="2211" r:id="rId17"/>
    <p:sldId id="2218" r:id="rId18"/>
    <p:sldId id="2213" r:id="rId19"/>
    <p:sldId id="2214" r:id="rId20"/>
    <p:sldId id="2215" r:id="rId21"/>
    <p:sldId id="2216" r:id="rId22"/>
    <p:sldId id="2217" r:id="rId23"/>
    <p:sldId id="2199" r:id="rId24"/>
    <p:sldId id="2219" r:id="rId25"/>
    <p:sldId id="2220" r:id="rId26"/>
    <p:sldId id="2139" r:id="rId27"/>
    <p:sldId id="2195" r:id="rId28"/>
    <p:sldId id="2221" r:id="rId29"/>
    <p:sldId id="2074" r:id="rId30"/>
    <p:sldId id="2226" r:id="rId31"/>
    <p:sldId id="2227" r:id="rId32"/>
    <p:sldId id="2228" r:id="rId33"/>
    <p:sldId id="2229" r:id="rId34"/>
    <p:sldId id="2230" r:id="rId35"/>
    <p:sldId id="2231" r:id="rId36"/>
    <p:sldId id="2232" r:id="rId37"/>
    <p:sldId id="2233" r:id="rId38"/>
    <p:sldId id="2234" r:id="rId39"/>
    <p:sldId id="2235" r:id="rId40"/>
    <p:sldId id="2236" r:id="rId41"/>
    <p:sldId id="2237" r:id="rId42"/>
    <p:sldId id="2238" r:id="rId43"/>
    <p:sldId id="2241" r:id="rId44"/>
    <p:sldId id="2242" r:id="rId45"/>
    <p:sldId id="2243" r:id="rId46"/>
    <p:sldId id="2244" r:id="rId47"/>
    <p:sldId id="2245" r:id="rId48"/>
  </p:sldIdLst>
  <p:sldSz cx="10439400" cy="7559675"/>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Samsung Sans"/>
      <a:defRPr sz="1503" b="0" i="0" u="none" strike="noStrike" cap="none">
        <a:solidFill>
          <a:srgbClr val="000000"/>
        </a:solidFill>
        <a:latin typeface="Samsung Sans"/>
        <a:ea typeface="Samsung Sans"/>
        <a:cs typeface="Samsung Sans"/>
        <a:sym typeface="Samsung Sans"/>
      </a:defRPr>
    </a:lvl1pPr>
    <a:lvl2pPr marR="0" lvl="1" algn="l" rtl="0">
      <a:lnSpc>
        <a:spcPct val="100000"/>
      </a:lnSpc>
      <a:spcBef>
        <a:spcPts val="0"/>
      </a:spcBef>
      <a:spcAft>
        <a:spcPts val="0"/>
      </a:spcAft>
      <a:buClr>
        <a:srgbClr val="000000"/>
      </a:buClr>
      <a:buFont typeface="Samsung Sans"/>
      <a:defRPr sz="1503" b="0" i="0" u="none" strike="noStrike" cap="none">
        <a:solidFill>
          <a:srgbClr val="000000"/>
        </a:solidFill>
        <a:latin typeface="Samsung Sans"/>
        <a:ea typeface="Samsung Sans"/>
        <a:cs typeface="Samsung Sans"/>
        <a:sym typeface="Samsung Sans"/>
      </a:defRPr>
    </a:lvl2pPr>
    <a:lvl3pPr marR="0" lvl="2" algn="l" rtl="0">
      <a:lnSpc>
        <a:spcPct val="100000"/>
      </a:lnSpc>
      <a:spcBef>
        <a:spcPts val="0"/>
      </a:spcBef>
      <a:spcAft>
        <a:spcPts val="0"/>
      </a:spcAft>
      <a:buClr>
        <a:srgbClr val="000000"/>
      </a:buClr>
      <a:buFont typeface="Samsung Sans"/>
      <a:defRPr sz="1503" b="0" i="0" u="none" strike="noStrike" cap="none">
        <a:solidFill>
          <a:srgbClr val="000000"/>
        </a:solidFill>
        <a:latin typeface="Samsung Sans"/>
        <a:ea typeface="Samsung Sans"/>
        <a:cs typeface="Samsung Sans"/>
        <a:sym typeface="Samsung Sans"/>
      </a:defRPr>
    </a:lvl3pPr>
    <a:lvl4pPr marR="0" lvl="3" algn="l" rtl="0">
      <a:lnSpc>
        <a:spcPct val="100000"/>
      </a:lnSpc>
      <a:spcBef>
        <a:spcPts val="0"/>
      </a:spcBef>
      <a:spcAft>
        <a:spcPts val="0"/>
      </a:spcAft>
      <a:buClr>
        <a:srgbClr val="000000"/>
      </a:buClr>
      <a:buFont typeface="Samsung Sans"/>
      <a:defRPr sz="1503" b="0" i="0" u="none" strike="noStrike" cap="none">
        <a:solidFill>
          <a:srgbClr val="000000"/>
        </a:solidFill>
        <a:latin typeface="Samsung Sans"/>
        <a:ea typeface="Samsung Sans"/>
        <a:cs typeface="Samsung Sans"/>
        <a:sym typeface="Samsung Sans"/>
      </a:defRPr>
    </a:lvl4pPr>
    <a:lvl5pPr marR="0" lvl="4" algn="l" rtl="0">
      <a:lnSpc>
        <a:spcPct val="100000"/>
      </a:lnSpc>
      <a:spcBef>
        <a:spcPts val="0"/>
      </a:spcBef>
      <a:spcAft>
        <a:spcPts val="0"/>
      </a:spcAft>
      <a:buClr>
        <a:srgbClr val="000000"/>
      </a:buClr>
      <a:buFont typeface="Samsung Sans"/>
      <a:defRPr sz="1503" b="0" i="0" u="none" strike="noStrike" cap="none">
        <a:solidFill>
          <a:srgbClr val="000000"/>
        </a:solidFill>
        <a:latin typeface="Samsung Sans"/>
        <a:ea typeface="Samsung Sans"/>
        <a:cs typeface="Samsung Sans"/>
        <a:sym typeface="Samsung Sans"/>
      </a:defRPr>
    </a:lvl5pPr>
    <a:lvl6pPr marR="0" lvl="5" algn="l" rtl="0">
      <a:lnSpc>
        <a:spcPct val="100000"/>
      </a:lnSpc>
      <a:spcBef>
        <a:spcPts val="0"/>
      </a:spcBef>
      <a:spcAft>
        <a:spcPts val="0"/>
      </a:spcAft>
      <a:buClr>
        <a:srgbClr val="000000"/>
      </a:buClr>
      <a:buFont typeface="Samsung Sans"/>
      <a:defRPr sz="1503" b="0" i="0" u="none" strike="noStrike" cap="none">
        <a:solidFill>
          <a:srgbClr val="000000"/>
        </a:solidFill>
        <a:latin typeface="Samsung Sans"/>
        <a:ea typeface="Samsung Sans"/>
        <a:cs typeface="Samsung Sans"/>
        <a:sym typeface="Samsung Sans"/>
      </a:defRPr>
    </a:lvl6pPr>
    <a:lvl7pPr marR="0" lvl="6" algn="l" rtl="0">
      <a:lnSpc>
        <a:spcPct val="100000"/>
      </a:lnSpc>
      <a:spcBef>
        <a:spcPts val="0"/>
      </a:spcBef>
      <a:spcAft>
        <a:spcPts val="0"/>
      </a:spcAft>
      <a:buClr>
        <a:srgbClr val="000000"/>
      </a:buClr>
      <a:buFont typeface="Samsung Sans"/>
      <a:defRPr sz="1503" b="0" i="0" u="none" strike="noStrike" cap="none">
        <a:solidFill>
          <a:srgbClr val="000000"/>
        </a:solidFill>
        <a:latin typeface="Samsung Sans"/>
        <a:ea typeface="Samsung Sans"/>
        <a:cs typeface="Samsung Sans"/>
        <a:sym typeface="Samsung Sans"/>
      </a:defRPr>
    </a:lvl7pPr>
    <a:lvl8pPr marR="0" lvl="7" algn="l" rtl="0">
      <a:lnSpc>
        <a:spcPct val="100000"/>
      </a:lnSpc>
      <a:spcBef>
        <a:spcPts val="0"/>
      </a:spcBef>
      <a:spcAft>
        <a:spcPts val="0"/>
      </a:spcAft>
      <a:buClr>
        <a:srgbClr val="000000"/>
      </a:buClr>
      <a:buFont typeface="Samsung Sans"/>
      <a:defRPr sz="1503" b="0" i="0" u="none" strike="noStrike" cap="none">
        <a:solidFill>
          <a:srgbClr val="000000"/>
        </a:solidFill>
        <a:latin typeface="Samsung Sans"/>
        <a:ea typeface="Samsung Sans"/>
        <a:cs typeface="Samsung Sans"/>
        <a:sym typeface="Samsung Sans"/>
      </a:defRPr>
    </a:lvl8pPr>
    <a:lvl9pPr marR="0" lvl="8" algn="l" rtl="0">
      <a:lnSpc>
        <a:spcPct val="100000"/>
      </a:lnSpc>
      <a:spcBef>
        <a:spcPts val="0"/>
      </a:spcBef>
      <a:spcAft>
        <a:spcPts val="0"/>
      </a:spcAft>
      <a:buClr>
        <a:srgbClr val="000000"/>
      </a:buClr>
      <a:buFont typeface="Samsung Sans"/>
      <a:defRPr sz="1503" b="0" i="0" u="none" strike="noStrike" cap="none">
        <a:solidFill>
          <a:srgbClr val="000000"/>
        </a:solidFill>
        <a:latin typeface="Samsung Sans"/>
        <a:ea typeface="Samsung Sans"/>
        <a:cs typeface="Samsung Sans"/>
        <a:sym typeface="Samsung Sans"/>
      </a:defRPr>
    </a:lvl9pPr>
  </p:defaultTextStyle>
  <p:extLst>
    <p:ext uri="{521415D9-36F7-43E2-AB2F-B90AF26B5E84}">
      <p14:sectionLst xmlns:p14="http://schemas.microsoft.com/office/powerpoint/2010/main">
        <p14:section name="Intro" id="{16AC3D4F-CC77-422A-B674-24EFDAAA4EED}">
          <p14:sldIdLst>
            <p14:sldId id="2011"/>
            <p14:sldId id="2222"/>
            <p14:sldId id="2246"/>
            <p14:sldId id="2209"/>
            <p14:sldId id="2224"/>
          </p14:sldIdLst>
        </p14:section>
        <p14:section name="(KOR) HOME" id="{FB23C1F2-268A-44D1-8784-7C229D889C88}">
          <p14:sldIdLst>
            <p14:sldId id="2225"/>
            <p14:sldId id="2206"/>
            <p14:sldId id="2180"/>
            <p14:sldId id="2183"/>
            <p14:sldId id="2182"/>
          </p14:sldIdLst>
        </p14:section>
        <p14:section name="(KOR) 통합검색" id="{13EB36BB-4AD8-4143-B6BF-19753C2EC5FF}">
          <p14:sldIdLst>
            <p14:sldId id="2080"/>
            <p14:sldId id="2197"/>
          </p14:sldIdLst>
        </p14:section>
        <p14:section name="(KOR) 서비스 요청" id="{49C1B530-CF5E-44F6-B2A9-BF2B928C4010}">
          <p14:sldIdLst>
            <p14:sldId id="2142"/>
            <p14:sldId id="2211"/>
            <p14:sldId id="2218"/>
            <p14:sldId id="2213"/>
            <p14:sldId id="2214"/>
            <p14:sldId id="2215"/>
            <p14:sldId id="2216"/>
            <p14:sldId id="2217"/>
            <p14:sldId id="2199"/>
          </p14:sldIdLst>
        </p14:section>
        <p14:section name="(KOR) 내활동" id="{50E7B347-85F9-4A2B-842C-90535B7E3E12}">
          <p14:sldIdLst>
            <p14:sldId id="2219"/>
            <p14:sldId id="2220"/>
            <p14:sldId id="2139"/>
            <p14:sldId id="2195"/>
            <p14:sldId id="2221"/>
          </p14:sldIdLst>
        </p14:section>
        <p14:section name="(ENG) HOME" id="{9905B828-B49C-4427-9893-A0E1B5CAC34C}">
          <p14:sldIdLst>
            <p14:sldId id="2074"/>
            <p14:sldId id="2226"/>
            <p14:sldId id="2227"/>
            <p14:sldId id="2228"/>
            <p14:sldId id="2229"/>
          </p14:sldIdLst>
        </p14:section>
        <p14:section name="(ENG) Unified Search" id="{649A3326-ABF7-48AA-9A21-96D06C582CA9}">
          <p14:sldIdLst>
            <p14:sldId id="2230"/>
            <p14:sldId id="2231"/>
          </p14:sldIdLst>
        </p14:section>
        <p14:section name="(ENG) Service Request" id="{62B05EED-80DA-4190-BB7C-002ED93AD6AD}">
          <p14:sldIdLst>
            <p14:sldId id="2232"/>
            <p14:sldId id="2233"/>
            <p14:sldId id="2234"/>
            <p14:sldId id="2235"/>
            <p14:sldId id="2236"/>
            <p14:sldId id="2237"/>
            <p14:sldId id="2238"/>
          </p14:sldIdLst>
        </p14:section>
        <p14:section name="(ENG) My Activities" id="{3BBF157A-E14D-4454-AFD1-0F280A58BFBC}">
          <p14:sldIdLst>
            <p14:sldId id="2241"/>
            <p14:sldId id="2242"/>
            <p14:sldId id="2243"/>
            <p14:sldId id="2244"/>
            <p14:sldId id="2245"/>
          </p14:sldIdLst>
        </p14:section>
      </p14:sectionLst>
    </p:ext>
    <p:ext uri="{EFAFB233-063F-42B5-8137-9DF3F51BA10A}">
      <p15:sldGuideLst xmlns:p15="http://schemas.microsoft.com/office/powerpoint/2012/main">
        <p15:guide id="2" orient="horz" pos="4656" userDrawn="1">
          <p15:clr>
            <a:srgbClr val="C35EA4"/>
          </p15:clr>
        </p15:guide>
        <p15:guide id="3" orient="horz" pos="956" userDrawn="1">
          <p15:clr>
            <a:srgbClr val="C35EA4"/>
          </p15:clr>
        </p15:guide>
        <p15:guide id="7" orient="horz" pos="4406" userDrawn="1">
          <p15:clr>
            <a:srgbClr val="C35EA4"/>
          </p15:clr>
        </p15:guide>
        <p15:guide id="9" pos="300" userDrawn="1">
          <p15:clr>
            <a:srgbClr val="C35EA4"/>
          </p15:clr>
        </p15:guide>
        <p15:guide id="11" orient="horz" pos="306" userDrawn="1">
          <p15:clr>
            <a:srgbClr val="C35EA4"/>
          </p15:clr>
        </p15:guide>
        <p15:guide id="12" orient="horz" pos="1231" userDrawn="1">
          <p15:clr>
            <a:srgbClr val="C35EA4"/>
          </p15:clr>
        </p15:guide>
        <p15:guide id="16" orient="horz" pos="1556" userDrawn="1">
          <p15:clr>
            <a:srgbClr val="A4A3A4"/>
          </p15:clr>
        </p15:guide>
        <p15:guide id="17" pos="6204" userDrawn="1">
          <p15:clr>
            <a:srgbClr val="C35EA4"/>
          </p15:clr>
        </p15:guide>
        <p15:guide id="18" pos="1209" userDrawn="1">
          <p15:clr>
            <a:srgbClr val="C35EA4"/>
          </p15:clr>
        </p15:guide>
        <p15:guide id="21" orient="horz" pos="3556" userDrawn="1">
          <p15:clr>
            <a:srgbClr val="C35EA4"/>
          </p15:clr>
        </p15:guide>
        <p15:guide id="22" orient="horz" pos="2437" userDrawn="1">
          <p15:clr>
            <a:srgbClr val="A4A3A4"/>
          </p15:clr>
        </p15:guide>
        <p15:guide id="23" orient="horz" pos="2557" userDrawn="1">
          <p15:clr>
            <a:srgbClr val="A4A3A4"/>
          </p15:clr>
        </p15:guide>
        <p15:guide id="24" orient="horz" pos="3803" userDrawn="1">
          <p15:clr>
            <a:srgbClr val="A4A3A4"/>
          </p15:clr>
        </p15:guide>
        <p15:guide id="25" pos="3695" userDrawn="1">
          <p15:clr>
            <a:srgbClr val="C35EA4"/>
          </p15:clr>
        </p15:guide>
        <p15:guide id="26" pos="1376" userDrawn="1">
          <p15:clr>
            <a:srgbClr val="C35EA4"/>
          </p15:clr>
        </p15:guide>
        <p15:guide id="27" pos="1974" userDrawn="1">
          <p15:clr>
            <a:srgbClr val="C35EA4"/>
          </p15:clr>
        </p15:guide>
        <p15:guide id="28" pos="5415" userDrawn="1">
          <p15:clr>
            <a:srgbClr val="C35EA4"/>
          </p15:clr>
        </p15:guide>
        <p15:guide id="29" pos="2308" userDrawn="1">
          <p15:clr>
            <a:srgbClr val="C35EA4"/>
          </p15:clr>
        </p15:guide>
        <p15:guide id="30" orient="horz" pos="782" userDrawn="1">
          <p15:clr>
            <a:srgbClr val="C35EA4"/>
          </p15:clr>
        </p15:guide>
        <p15:guide id="31" pos="1614" userDrawn="1">
          <p15:clr>
            <a:srgbClr val="C35EA4"/>
          </p15:clr>
        </p15:guide>
      </p15:sldGuideLst>
    </p:ext>
    <p:ext uri="{2D200454-40CA-4A62-9FC3-DE9A4176ACB9}">
      <p15:notes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7" roundtripDataSignature="AMtx7mh82/txnvq3yxkrcwG5f3bwC3k9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7F7F7"/>
    <a:srgbClr val="17494D"/>
    <a:srgbClr val="4C72B8"/>
    <a:srgbClr val="E9EBED"/>
    <a:srgbClr val="66FF33"/>
    <a:srgbClr val="008000"/>
    <a:srgbClr val="000099"/>
    <a:srgbClr val="0000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0A59446-8F78-4DC5-A605-F528D7DF9056}">
  <a:tblStyle styleId="{60A59446-8F78-4DC5-A605-F528D7DF9056}" styleName="Table_0">
    <a:wholeTbl>
      <a:tcTxStyle b="off" i="off">
        <a:font>
          <a:latin typeface="Samsung Sans"/>
          <a:ea typeface="Samsung Sans"/>
          <a:cs typeface="Samsung San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Samsung Sans"/>
          <a:ea typeface="Samsung Sans"/>
          <a:cs typeface="Samsung Sans"/>
        </a:font>
        <a:schemeClr val="lt1"/>
      </a:tcTxStyle>
      <a:tcStyle>
        <a:tcBdr/>
        <a:fill>
          <a:solidFill>
            <a:schemeClr val="accent1"/>
          </a:solidFill>
        </a:fill>
      </a:tcStyle>
    </a:lastCol>
    <a:firstCol>
      <a:tcTxStyle b="on" i="off">
        <a:font>
          <a:latin typeface="Samsung Sans"/>
          <a:ea typeface="Samsung Sans"/>
          <a:cs typeface="Samsung Sans"/>
        </a:font>
        <a:schemeClr val="lt1"/>
      </a:tcTxStyle>
      <a:tcStyle>
        <a:tcBdr/>
        <a:fill>
          <a:solidFill>
            <a:schemeClr val="accent1"/>
          </a:solidFill>
        </a:fill>
      </a:tcStyle>
    </a:firstCol>
    <a:lastRow>
      <a:tcTxStyle b="on" i="off">
        <a:font>
          <a:latin typeface="Samsung Sans"/>
          <a:ea typeface="Samsung Sans"/>
          <a:cs typeface="Samsung San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Samsung Sans"/>
          <a:ea typeface="Samsung Sans"/>
          <a:cs typeface="Samsung San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810BAEE6-4FD6-4286-872B-7D5C19BF1B27}" styleName="Table_1">
    <a:wholeTbl>
      <a:tcTxStyle>
        <a:font>
          <a:latin typeface="Samsung Sans"/>
          <a:ea typeface="Samsung Sans"/>
          <a:cs typeface="Samsung Sans"/>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113A9D2-9D6B-4929-AA2D-F23B5EE8CBE7}" styleName="테마 스타일 2 - 강조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08" autoAdjust="0"/>
    <p:restoredTop sz="86369" autoAdjust="0"/>
  </p:normalViewPr>
  <p:slideViewPr>
    <p:cSldViewPr snapToGrid="0">
      <p:cViewPr>
        <p:scale>
          <a:sx n="80" d="100"/>
          <a:sy n="80" d="100"/>
        </p:scale>
        <p:origin x="250" y="62"/>
      </p:cViewPr>
      <p:guideLst>
        <p:guide orient="horz" pos="4656"/>
        <p:guide orient="horz" pos="956"/>
        <p:guide orient="horz" pos="4406"/>
        <p:guide pos="300"/>
        <p:guide orient="horz" pos="306"/>
        <p:guide orient="horz" pos="1231"/>
        <p:guide orient="horz" pos="1556"/>
        <p:guide pos="6204"/>
        <p:guide pos="1209"/>
        <p:guide orient="horz" pos="3556"/>
        <p:guide orient="horz" pos="2437"/>
        <p:guide orient="horz" pos="2557"/>
        <p:guide orient="horz" pos="3803"/>
        <p:guide pos="3695"/>
        <p:guide pos="1376"/>
        <p:guide pos="1974"/>
        <p:guide pos="5415"/>
        <p:guide pos="2308"/>
        <p:guide orient="horz" pos="782"/>
        <p:guide pos="1614"/>
      </p:guideLst>
    </p:cSldViewPr>
  </p:slideViewPr>
  <p:outlineViewPr>
    <p:cViewPr>
      <p:scale>
        <a:sx n="33" d="100"/>
        <a:sy n="33" d="100"/>
      </p:scale>
      <p:origin x="82" y="0"/>
    </p:cViewPr>
  </p:outlineViewPr>
  <p:notesTextViewPr>
    <p:cViewPr>
      <p:scale>
        <a:sx n="1" d="1"/>
        <a:sy n="1" d="1"/>
      </p:scale>
      <p:origin x="0" y="0"/>
    </p:cViewPr>
  </p:notesTextViewPr>
  <p:sorterViewPr>
    <p:cViewPr>
      <p:scale>
        <a:sx n="90" d="100"/>
        <a:sy n="90" d="100"/>
      </p:scale>
      <p:origin x="0" y="0"/>
    </p:cViewPr>
  </p:sorterViewPr>
  <p:notesViewPr>
    <p:cSldViewPr snapToGrid="0" showGuides="1">
      <p:cViewPr varScale="1">
        <p:scale>
          <a:sx n="57" d="100"/>
          <a:sy n="57" d="100"/>
        </p:scale>
        <p:origin x="3216"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89"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87" Type="http://customschemas.google.com/relationships/presentationmetadata" Target="metadata"/><Relationship Id="rId5" Type="http://schemas.openxmlformats.org/officeDocument/2006/relationships/slide" Target="slides/slide2.xml"/><Relationship Id="rId90"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3079202" cy="512304"/>
          </a:xfrm>
          <a:prstGeom prst="rect">
            <a:avLst/>
          </a:prstGeom>
        </p:spPr>
        <p:txBody>
          <a:bodyPr vert="horz" lIns="94796" tIns="47398" rIns="94796" bIns="47398" rtlCol="0"/>
          <a:lstStyle>
            <a:lvl1pPr algn="l">
              <a:defRPr sz="1200"/>
            </a:lvl1pPr>
          </a:lstStyle>
          <a:p>
            <a:endParaRPr lang="ko-KR" altLang="en-US">
              <a:latin typeface="맑은 고딕" panose="020B0503020000020004" pitchFamily="50" charset="-127"/>
              <a:ea typeface="맑은 고딕" panose="020B0503020000020004" pitchFamily="50" charset="-127"/>
            </a:endParaRPr>
          </a:p>
        </p:txBody>
      </p:sp>
      <p:sp>
        <p:nvSpPr>
          <p:cNvPr id="3" name="날짜 개체 틀 2"/>
          <p:cNvSpPr>
            <a:spLocks noGrp="1"/>
          </p:cNvSpPr>
          <p:nvPr>
            <p:ph type="dt" sz="quarter" idx="1"/>
          </p:nvPr>
        </p:nvSpPr>
        <p:spPr>
          <a:xfrm>
            <a:off x="4023203" y="0"/>
            <a:ext cx="3079202" cy="512304"/>
          </a:xfrm>
          <a:prstGeom prst="rect">
            <a:avLst/>
          </a:prstGeom>
        </p:spPr>
        <p:txBody>
          <a:bodyPr vert="horz" lIns="94796" tIns="47398" rIns="94796" bIns="47398" rtlCol="0"/>
          <a:lstStyle>
            <a:lvl1pPr algn="r">
              <a:defRPr sz="1200"/>
            </a:lvl1pPr>
          </a:lstStyle>
          <a:p>
            <a:fld id="{529BFA07-7AEC-4188-9761-F0EC0046D65B}" type="datetimeFigureOut">
              <a:rPr lang="ko-KR" altLang="en-US" smtClean="0">
                <a:latin typeface="맑은 고딕" panose="020B0503020000020004" pitchFamily="50" charset="-127"/>
                <a:ea typeface="맑은 고딕" panose="020B0503020000020004" pitchFamily="50" charset="-127"/>
              </a:rPr>
              <a:t>2022-07-31</a:t>
            </a:fld>
            <a:endParaRPr lang="ko-KR" altLang="en-US">
              <a:latin typeface="맑은 고딕" panose="020B0503020000020004" pitchFamily="50" charset="-127"/>
              <a:ea typeface="맑은 고딕" panose="020B0503020000020004" pitchFamily="50" charset="-127"/>
            </a:endParaRPr>
          </a:p>
        </p:txBody>
      </p:sp>
      <p:sp>
        <p:nvSpPr>
          <p:cNvPr id="4" name="바닥글 개체 틀 3"/>
          <p:cNvSpPr>
            <a:spLocks noGrp="1"/>
          </p:cNvSpPr>
          <p:nvPr>
            <p:ph type="ftr" sz="quarter" idx="2"/>
          </p:nvPr>
        </p:nvSpPr>
        <p:spPr>
          <a:xfrm>
            <a:off x="0" y="9722309"/>
            <a:ext cx="3079202" cy="512304"/>
          </a:xfrm>
          <a:prstGeom prst="rect">
            <a:avLst/>
          </a:prstGeom>
        </p:spPr>
        <p:txBody>
          <a:bodyPr vert="horz" lIns="94796" tIns="47398" rIns="94796" bIns="47398" rtlCol="0" anchor="b"/>
          <a:lstStyle>
            <a:lvl1pPr algn="l">
              <a:defRPr sz="1200"/>
            </a:lvl1pPr>
          </a:lstStyle>
          <a:p>
            <a:endParaRPr lang="ko-KR" altLang="en-US">
              <a:latin typeface="맑은 고딕" panose="020B0503020000020004" pitchFamily="50" charset="-127"/>
              <a:ea typeface="맑은 고딕" panose="020B0503020000020004" pitchFamily="50" charset="-127"/>
            </a:endParaRPr>
          </a:p>
        </p:txBody>
      </p:sp>
      <p:sp>
        <p:nvSpPr>
          <p:cNvPr id="5" name="슬라이드 번호 개체 틀 4"/>
          <p:cNvSpPr>
            <a:spLocks noGrp="1"/>
          </p:cNvSpPr>
          <p:nvPr>
            <p:ph type="sldNum" sz="quarter" idx="3"/>
          </p:nvPr>
        </p:nvSpPr>
        <p:spPr>
          <a:xfrm>
            <a:off x="4023203" y="9722309"/>
            <a:ext cx="3079202" cy="512304"/>
          </a:xfrm>
          <a:prstGeom prst="rect">
            <a:avLst/>
          </a:prstGeom>
        </p:spPr>
        <p:txBody>
          <a:bodyPr vert="horz" lIns="94796" tIns="47398" rIns="94796" bIns="47398" rtlCol="0" anchor="b"/>
          <a:lstStyle>
            <a:lvl1pPr algn="r">
              <a:defRPr sz="1200"/>
            </a:lvl1pPr>
          </a:lstStyle>
          <a:p>
            <a:fld id="{41B35870-DA79-408A-B735-52895A068B39}" type="slidenum">
              <a:rPr lang="ko-KR" altLang="en-US" smtClean="0">
                <a:latin typeface="맑은 고딕" panose="020B0503020000020004" pitchFamily="50" charset="-127"/>
                <a:ea typeface="맑은 고딕" panose="020B0503020000020004" pitchFamily="50" charset="-127"/>
              </a:rPr>
              <a:t>‹#›</a:t>
            </a:fld>
            <a:endParaRPr lang="ko-KR" altLang="en-US">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7577998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78207" cy="513283"/>
          </a:xfrm>
          <a:prstGeom prst="rect">
            <a:avLst/>
          </a:prstGeom>
          <a:noFill/>
          <a:ln>
            <a:noFill/>
          </a:ln>
        </p:spPr>
        <p:txBody>
          <a:bodyPr spcFirstLastPara="1" wrap="square" lIns="94651" tIns="47325" rIns="94651" bIns="47325" anchor="t" anchorCtr="0">
            <a:noAutofit/>
          </a:bodyPr>
          <a:lstStyle>
            <a:lvl1pPr marR="0" lvl="0" algn="l" rtl="0">
              <a:lnSpc>
                <a:spcPct val="100000"/>
              </a:lnSpc>
              <a:spcBef>
                <a:spcPts val="0"/>
              </a:spcBef>
              <a:spcAft>
                <a:spcPts val="0"/>
              </a:spcAft>
              <a:buClr>
                <a:srgbClr val="000000"/>
              </a:buClr>
              <a:buSzPts val="1400"/>
              <a:buFont typeface="Samsung Sans"/>
              <a:buNone/>
              <a:defRPr sz="1200" b="0" i="0" u="none" strike="noStrike" cap="none">
                <a:solidFill>
                  <a:schemeClr val="dk1"/>
                </a:solidFill>
                <a:latin typeface="Malgun Gothic"/>
                <a:ea typeface="Malgun Gothic"/>
                <a:cs typeface="Malgun Gothic"/>
                <a:sym typeface="Malgun Gothic"/>
              </a:defRPr>
            </a:lvl1pPr>
            <a:lvl2pPr marR="0" lvl="1" algn="l" rtl="0">
              <a:lnSpc>
                <a:spcPct val="100000"/>
              </a:lnSpc>
              <a:spcBef>
                <a:spcPts val="0"/>
              </a:spcBef>
              <a:spcAft>
                <a:spcPts val="0"/>
              </a:spcAft>
              <a:buClr>
                <a:srgbClr val="000000"/>
              </a:buClr>
              <a:buSzPts val="1400"/>
              <a:buFont typeface="Samsung Sans"/>
              <a:buNone/>
              <a:defRPr sz="1900" b="0" i="0" u="none" strike="noStrike" cap="none">
                <a:solidFill>
                  <a:schemeClr val="dk1"/>
                </a:solidFill>
                <a:latin typeface="Malgun Gothic"/>
                <a:ea typeface="Malgun Gothic"/>
                <a:cs typeface="Malgun Gothic"/>
                <a:sym typeface="Malgun Gothic"/>
              </a:defRPr>
            </a:lvl2pPr>
            <a:lvl3pPr marR="0" lvl="2" algn="l" rtl="0">
              <a:lnSpc>
                <a:spcPct val="100000"/>
              </a:lnSpc>
              <a:spcBef>
                <a:spcPts val="0"/>
              </a:spcBef>
              <a:spcAft>
                <a:spcPts val="0"/>
              </a:spcAft>
              <a:buClr>
                <a:srgbClr val="000000"/>
              </a:buClr>
              <a:buSzPts val="1400"/>
              <a:buFont typeface="Samsung Sans"/>
              <a:buNone/>
              <a:defRPr sz="1900" b="0" i="0" u="none" strike="noStrike" cap="none">
                <a:solidFill>
                  <a:schemeClr val="dk1"/>
                </a:solidFill>
                <a:latin typeface="Malgun Gothic"/>
                <a:ea typeface="Malgun Gothic"/>
                <a:cs typeface="Malgun Gothic"/>
                <a:sym typeface="Malgun Gothic"/>
              </a:defRPr>
            </a:lvl3pPr>
            <a:lvl4pPr marR="0" lvl="3" algn="l" rtl="0">
              <a:lnSpc>
                <a:spcPct val="100000"/>
              </a:lnSpc>
              <a:spcBef>
                <a:spcPts val="0"/>
              </a:spcBef>
              <a:spcAft>
                <a:spcPts val="0"/>
              </a:spcAft>
              <a:buClr>
                <a:srgbClr val="000000"/>
              </a:buClr>
              <a:buSzPts val="1400"/>
              <a:buFont typeface="Samsung Sans"/>
              <a:buNone/>
              <a:defRPr sz="1900" b="0" i="0" u="none" strike="noStrike" cap="none">
                <a:solidFill>
                  <a:schemeClr val="dk1"/>
                </a:solidFill>
                <a:latin typeface="Malgun Gothic"/>
                <a:ea typeface="Malgun Gothic"/>
                <a:cs typeface="Malgun Gothic"/>
                <a:sym typeface="Malgun Gothic"/>
              </a:defRPr>
            </a:lvl4pPr>
            <a:lvl5pPr marR="0" lvl="4" algn="l" rtl="0">
              <a:lnSpc>
                <a:spcPct val="100000"/>
              </a:lnSpc>
              <a:spcBef>
                <a:spcPts val="0"/>
              </a:spcBef>
              <a:spcAft>
                <a:spcPts val="0"/>
              </a:spcAft>
              <a:buClr>
                <a:srgbClr val="000000"/>
              </a:buClr>
              <a:buSzPts val="1400"/>
              <a:buFont typeface="Samsung Sans"/>
              <a:buNone/>
              <a:defRPr sz="1900" b="0" i="0" u="none" strike="noStrike" cap="none">
                <a:solidFill>
                  <a:schemeClr val="dk1"/>
                </a:solidFill>
                <a:latin typeface="Malgun Gothic"/>
                <a:ea typeface="Malgun Gothic"/>
                <a:cs typeface="Malgun Gothic"/>
                <a:sym typeface="Malgun Gothic"/>
              </a:defRPr>
            </a:lvl5pPr>
            <a:lvl6pPr marR="0" lvl="5" algn="l" rtl="0">
              <a:lnSpc>
                <a:spcPct val="100000"/>
              </a:lnSpc>
              <a:spcBef>
                <a:spcPts val="0"/>
              </a:spcBef>
              <a:spcAft>
                <a:spcPts val="0"/>
              </a:spcAft>
              <a:buClr>
                <a:srgbClr val="000000"/>
              </a:buClr>
              <a:buSzPts val="1400"/>
              <a:buFont typeface="Samsung Sans"/>
              <a:buNone/>
              <a:defRPr sz="1900" b="0" i="0" u="none" strike="noStrike" cap="none">
                <a:solidFill>
                  <a:schemeClr val="dk1"/>
                </a:solidFill>
                <a:latin typeface="Malgun Gothic"/>
                <a:ea typeface="Malgun Gothic"/>
                <a:cs typeface="Malgun Gothic"/>
                <a:sym typeface="Malgun Gothic"/>
              </a:defRPr>
            </a:lvl6pPr>
            <a:lvl7pPr marR="0" lvl="6" algn="l" rtl="0">
              <a:lnSpc>
                <a:spcPct val="100000"/>
              </a:lnSpc>
              <a:spcBef>
                <a:spcPts val="0"/>
              </a:spcBef>
              <a:spcAft>
                <a:spcPts val="0"/>
              </a:spcAft>
              <a:buClr>
                <a:srgbClr val="000000"/>
              </a:buClr>
              <a:buSzPts val="1400"/>
              <a:buFont typeface="Samsung Sans"/>
              <a:buNone/>
              <a:defRPr sz="1900" b="0" i="0" u="none" strike="noStrike" cap="none">
                <a:solidFill>
                  <a:schemeClr val="dk1"/>
                </a:solidFill>
                <a:latin typeface="Malgun Gothic"/>
                <a:ea typeface="Malgun Gothic"/>
                <a:cs typeface="Malgun Gothic"/>
                <a:sym typeface="Malgun Gothic"/>
              </a:defRPr>
            </a:lvl7pPr>
            <a:lvl8pPr marR="0" lvl="7" algn="l" rtl="0">
              <a:lnSpc>
                <a:spcPct val="100000"/>
              </a:lnSpc>
              <a:spcBef>
                <a:spcPts val="0"/>
              </a:spcBef>
              <a:spcAft>
                <a:spcPts val="0"/>
              </a:spcAft>
              <a:buClr>
                <a:srgbClr val="000000"/>
              </a:buClr>
              <a:buSzPts val="1400"/>
              <a:buFont typeface="Samsung Sans"/>
              <a:buNone/>
              <a:defRPr sz="1900" b="0" i="0" u="none" strike="noStrike" cap="none">
                <a:solidFill>
                  <a:schemeClr val="dk1"/>
                </a:solidFill>
                <a:latin typeface="Malgun Gothic"/>
                <a:ea typeface="Malgun Gothic"/>
                <a:cs typeface="Malgun Gothic"/>
                <a:sym typeface="Malgun Gothic"/>
              </a:defRPr>
            </a:lvl8pPr>
            <a:lvl9pPr marR="0" lvl="8" algn="l" rtl="0">
              <a:lnSpc>
                <a:spcPct val="100000"/>
              </a:lnSpc>
              <a:spcBef>
                <a:spcPts val="0"/>
              </a:spcBef>
              <a:spcAft>
                <a:spcPts val="0"/>
              </a:spcAft>
              <a:buClr>
                <a:srgbClr val="000000"/>
              </a:buClr>
              <a:buSzPts val="1400"/>
              <a:buFont typeface="Samsung Sans"/>
              <a:buNone/>
              <a:defRPr sz="1900" b="0" i="0" u="none" strike="noStrike" cap="none">
                <a:solidFill>
                  <a:schemeClr val="dk1"/>
                </a:solidFill>
                <a:latin typeface="Malgun Gothic"/>
                <a:ea typeface="Malgun Gothic"/>
                <a:cs typeface="Malgun Gothic"/>
                <a:sym typeface="Malgun Gothic"/>
              </a:defRPr>
            </a:lvl9pPr>
          </a:lstStyle>
          <a:p>
            <a:endParaRPr/>
          </a:p>
        </p:txBody>
      </p:sp>
      <p:sp>
        <p:nvSpPr>
          <p:cNvPr id="4" name="Google Shape;4;n"/>
          <p:cNvSpPr txBox="1">
            <a:spLocks noGrp="1"/>
          </p:cNvSpPr>
          <p:nvPr>
            <p:ph type="dt" idx="10"/>
          </p:nvPr>
        </p:nvSpPr>
        <p:spPr>
          <a:xfrm>
            <a:off x="4024201" y="1"/>
            <a:ext cx="3078207" cy="513283"/>
          </a:xfrm>
          <a:prstGeom prst="rect">
            <a:avLst/>
          </a:prstGeom>
          <a:noFill/>
          <a:ln>
            <a:noFill/>
          </a:ln>
        </p:spPr>
        <p:txBody>
          <a:bodyPr spcFirstLastPara="1" wrap="square" lIns="94651" tIns="47325" rIns="94651" bIns="47325" anchor="t" anchorCtr="0">
            <a:noAutofit/>
          </a:bodyPr>
          <a:lstStyle>
            <a:lvl1pPr marR="0" lvl="0" algn="r" rtl="0">
              <a:lnSpc>
                <a:spcPct val="100000"/>
              </a:lnSpc>
              <a:spcBef>
                <a:spcPts val="0"/>
              </a:spcBef>
              <a:spcAft>
                <a:spcPts val="0"/>
              </a:spcAft>
              <a:buClr>
                <a:srgbClr val="000000"/>
              </a:buClr>
              <a:buSzPts val="1400"/>
              <a:buFont typeface="Samsung Sans"/>
              <a:buNone/>
              <a:defRPr sz="1200" b="0" i="0" u="none" strike="noStrike" cap="none">
                <a:solidFill>
                  <a:schemeClr val="dk1"/>
                </a:solidFill>
                <a:latin typeface="Malgun Gothic"/>
                <a:ea typeface="Malgun Gothic"/>
                <a:cs typeface="Malgun Gothic"/>
                <a:sym typeface="Malgun Gothic"/>
              </a:defRPr>
            </a:lvl1pPr>
            <a:lvl2pPr marR="0" lvl="1" algn="l" rtl="0">
              <a:lnSpc>
                <a:spcPct val="100000"/>
              </a:lnSpc>
              <a:spcBef>
                <a:spcPts val="0"/>
              </a:spcBef>
              <a:spcAft>
                <a:spcPts val="0"/>
              </a:spcAft>
              <a:buClr>
                <a:srgbClr val="000000"/>
              </a:buClr>
              <a:buSzPts val="1400"/>
              <a:buFont typeface="Samsung Sans"/>
              <a:buNone/>
              <a:defRPr sz="1900" b="0" i="0" u="none" strike="noStrike" cap="none">
                <a:solidFill>
                  <a:schemeClr val="dk1"/>
                </a:solidFill>
                <a:latin typeface="Malgun Gothic"/>
                <a:ea typeface="Malgun Gothic"/>
                <a:cs typeface="Malgun Gothic"/>
                <a:sym typeface="Malgun Gothic"/>
              </a:defRPr>
            </a:lvl2pPr>
            <a:lvl3pPr marR="0" lvl="2" algn="l" rtl="0">
              <a:lnSpc>
                <a:spcPct val="100000"/>
              </a:lnSpc>
              <a:spcBef>
                <a:spcPts val="0"/>
              </a:spcBef>
              <a:spcAft>
                <a:spcPts val="0"/>
              </a:spcAft>
              <a:buClr>
                <a:srgbClr val="000000"/>
              </a:buClr>
              <a:buSzPts val="1400"/>
              <a:buFont typeface="Samsung Sans"/>
              <a:buNone/>
              <a:defRPr sz="1900" b="0" i="0" u="none" strike="noStrike" cap="none">
                <a:solidFill>
                  <a:schemeClr val="dk1"/>
                </a:solidFill>
                <a:latin typeface="Malgun Gothic"/>
                <a:ea typeface="Malgun Gothic"/>
                <a:cs typeface="Malgun Gothic"/>
                <a:sym typeface="Malgun Gothic"/>
              </a:defRPr>
            </a:lvl3pPr>
            <a:lvl4pPr marR="0" lvl="3" algn="l" rtl="0">
              <a:lnSpc>
                <a:spcPct val="100000"/>
              </a:lnSpc>
              <a:spcBef>
                <a:spcPts val="0"/>
              </a:spcBef>
              <a:spcAft>
                <a:spcPts val="0"/>
              </a:spcAft>
              <a:buClr>
                <a:srgbClr val="000000"/>
              </a:buClr>
              <a:buSzPts val="1400"/>
              <a:buFont typeface="Samsung Sans"/>
              <a:buNone/>
              <a:defRPr sz="1900" b="0" i="0" u="none" strike="noStrike" cap="none">
                <a:solidFill>
                  <a:schemeClr val="dk1"/>
                </a:solidFill>
                <a:latin typeface="Malgun Gothic"/>
                <a:ea typeface="Malgun Gothic"/>
                <a:cs typeface="Malgun Gothic"/>
                <a:sym typeface="Malgun Gothic"/>
              </a:defRPr>
            </a:lvl4pPr>
            <a:lvl5pPr marR="0" lvl="4" algn="l" rtl="0">
              <a:lnSpc>
                <a:spcPct val="100000"/>
              </a:lnSpc>
              <a:spcBef>
                <a:spcPts val="0"/>
              </a:spcBef>
              <a:spcAft>
                <a:spcPts val="0"/>
              </a:spcAft>
              <a:buClr>
                <a:srgbClr val="000000"/>
              </a:buClr>
              <a:buSzPts val="1400"/>
              <a:buFont typeface="Samsung Sans"/>
              <a:buNone/>
              <a:defRPr sz="1900" b="0" i="0" u="none" strike="noStrike" cap="none">
                <a:solidFill>
                  <a:schemeClr val="dk1"/>
                </a:solidFill>
                <a:latin typeface="Malgun Gothic"/>
                <a:ea typeface="Malgun Gothic"/>
                <a:cs typeface="Malgun Gothic"/>
                <a:sym typeface="Malgun Gothic"/>
              </a:defRPr>
            </a:lvl5pPr>
            <a:lvl6pPr marR="0" lvl="5" algn="l" rtl="0">
              <a:lnSpc>
                <a:spcPct val="100000"/>
              </a:lnSpc>
              <a:spcBef>
                <a:spcPts val="0"/>
              </a:spcBef>
              <a:spcAft>
                <a:spcPts val="0"/>
              </a:spcAft>
              <a:buClr>
                <a:srgbClr val="000000"/>
              </a:buClr>
              <a:buSzPts val="1400"/>
              <a:buFont typeface="Samsung Sans"/>
              <a:buNone/>
              <a:defRPr sz="1900" b="0" i="0" u="none" strike="noStrike" cap="none">
                <a:solidFill>
                  <a:schemeClr val="dk1"/>
                </a:solidFill>
                <a:latin typeface="Malgun Gothic"/>
                <a:ea typeface="Malgun Gothic"/>
                <a:cs typeface="Malgun Gothic"/>
                <a:sym typeface="Malgun Gothic"/>
              </a:defRPr>
            </a:lvl6pPr>
            <a:lvl7pPr marR="0" lvl="6" algn="l" rtl="0">
              <a:lnSpc>
                <a:spcPct val="100000"/>
              </a:lnSpc>
              <a:spcBef>
                <a:spcPts val="0"/>
              </a:spcBef>
              <a:spcAft>
                <a:spcPts val="0"/>
              </a:spcAft>
              <a:buClr>
                <a:srgbClr val="000000"/>
              </a:buClr>
              <a:buSzPts val="1400"/>
              <a:buFont typeface="Samsung Sans"/>
              <a:buNone/>
              <a:defRPr sz="1900" b="0" i="0" u="none" strike="noStrike" cap="none">
                <a:solidFill>
                  <a:schemeClr val="dk1"/>
                </a:solidFill>
                <a:latin typeface="Malgun Gothic"/>
                <a:ea typeface="Malgun Gothic"/>
                <a:cs typeface="Malgun Gothic"/>
                <a:sym typeface="Malgun Gothic"/>
              </a:defRPr>
            </a:lvl7pPr>
            <a:lvl8pPr marR="0" lvl="7" algn="l" rtl="0">
              <a:lnSpc>
                <a:spcPct val="100000"/>
              </a:lnSpc>
              <a:spcBef>
                <a:spcPts val="0"/>
              </a:spcBef>
              <a:spcAft>
                <a:spcPts val="0"/>
              </a:spcAft>
              <a:buClr>
                <a:srgbClr val="000000"/>
              </a:buClr>
              <a:buSzPts val="1400"/>
              <a:buFont typeface="Samsung Sans"/>
              <a:buNone/>
              <a:defRPr sz="1900" b="0" i="0" u="none" strike="noStrike" cap="none">
                <a:solidFill>
                  <a:schemeClr val="dk1"/>
                </a:solidFill>
                <a:latin typeface="Malgun Gothic"/>
                <a:ea typeface="Malgun Gothic"/>
                <a:cs typeface="Malgun Gothic"/>
                <a:sym typeface="Malgun Gothic"/>
              </a:defRPr>
            </a:lvl8pPr>
            <a:lvl9pPr marR="0" lvl="8" algn="l" rtl="0">
              <a:lnSpc>
                <a:spcPct val="100000"/>
              </a:lnSpc>
              <a:spcBef>
                <a:spcPts val="0"/>
              </a:spcBef>
              <a:spcAft>
                <a:spcPts val="0"/>
              </a:spcAft>
              <a:buClr>
                <a:srgbClr val="000000"/>
              </a:buClr>
              <a:buSzPts val="1400"/>
              <a:buFont typeface="Samsung Sans"/>
              <a:buNone/>
              <a:defRPr sz="1900" b="0" i="0" u="none" strike="noStrike" cap="none">
                <a:solidFill>
                  <a:schemeClr val="dk1"/>
                </a:solidFill>
                <a:latin typeface="Malgun Gothic"/>
                <a:ea typeface="Malgun Gothic"/>
                <a:cs typeface="Malgun Gothic"/>
                <a:sym typeface="Malgun Gothic"/>
              </a:defRPr>
            </a:lvl9pPr>
          </a:lstStyle>
          <a:p>
            <a:endParaRPr/>
          </a:p>
        </p:txBody>
      </p:sp>
      <p:sp>
        <p:nvSpPr>
          <p:cNvPr id="5" name="Google Shape;5;n"/>
          <p:cNvSpPr>
            <a:spLocks noGrp="1" noRot="1" noChangeAspect="1"/>
          </p:cNvSpPr>
          <p:nvPr>
            <p:ph type="sldImg" idx="3"/>
          </p:nvPr>
        </p:nvSpPr>
        <p:spPr>
          <a:xfrm>
            <a:off x="1166813" y="1279525"/>
            <a:ext cx="47704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738" y="4925235"/>
            <a:ext cx="5682588" cy="4029439"/>
          </a:xfrm>
          <a:prstGeom prst="rect">
            <a:avLst/>
          </a:prstGeom>
          <a:noFill/>
          <a:ln>
            <a:noFill/>
          </a:ln>
        </p:spPr>
        <p:txBody>
          <a:bodyPr spcFirstLastPara="1" wrap="square" lIns="94651" tIns="47325" rIns="94651" bIns="47325" anchor="t" anchorCtr="0">
            <a:noAutofit/>
          </a:bodyPr>
          <a:lstStyle>
            <a:lvl1pPr marL="457200" marR="0" lvl="0" indent="-228600" algn="l" rtl="0">
              <a:lnSpc>
                <a:spcPct val="100000"/>
              </a:lnSpc>
              <a:spcBef>
                <a:spcPts val="0"/>
              </a:spcBef>
              <a:spcAft>
                <a:spcPts val="0"/>
              </a:spcAft>
              <a:buClr>
                <a:srgbClr val="000000"/>
              </a:buClr>
              <a:buSzPts val="1400"/>
              <a:buFont typeface="Samsung Sans"/>
              <a:buNone/>
              <a:defRPr sz="1200" b="0" i="0" u="none" strike="noStrike" cap="none">
                <a:solidFill>
                  <a:schemeClr val="dk1"/>
                </a:solidFill>
                <a:latin typeface="Malgun Gothic"/>
                <a:ea typeface="Malgun Gothic"/>
                <a:cs typeface="Malgun Gothic"/>
                <a:sym typeface="Malgun Gothic"/>
              </a:defRPr>
            </a:lvl1pPr>
            <a:lvl2pPr marL="914400" marR="0" lvl="1" indent="-228600" algn="l" rtl="0">
              <a:lnSpc>
                <a:spcPct val="100000"/>
              </a:lnSpc>
              <a:spcBef>
                <a:spcPts val="0"/>
              </a:spcBef>
              <a:spcAft>
                <a:spcPts val="0"/>
              </a:spcAft>
              <a:buClr>
                <a:srgbClr val="000000"/>
              </a:buClr>
              <a:buSzPts val="1400"/>
              <a:buFont typeface="Samsung Sans"/>
              <a:buNone/>
              <a:defRPr sz="1200" b="0" i="0" u="none" strike="noStrike" cap="none">
                <a:solidFill>
                  <a:schemeClr val="dk1"/>
                </a:solidFill>
                <a:latin typeface="Malgun Gothic"/>
                <a:ea typeface="Malgun Gothic"/>
                <a:cs typeface="Malgun Gothic"/>
                <a:sym typeface="Malgun Gothic"/>
              </a:defRPr>
            </a:lvl2pPr>
            <a:lvl3pPr marL="1371600" marR="0" lvl="2" indent="-228600" algn="l" rtl="0">
              <a:lnSpc>
                <a:spcPct val="100000"/>
              </a:lnSpc>
              <a:spcBef>
                <a:spcPts val="0"/>
              </a:spcBef>
              <a:spcAft>
                <a:spcPts val="0"/>
              </a:spcAft>
              <a:buClr>
                <a:srgbClr val="000000"/>
              </a:buClr>
              <a:buSzPts val="1400"/>
              <a:buFont typeface="Samsung Sans"/>
              <a:buNone/>
              <a:defRPr sz="1200" b="0" i="0" u="none" strike="noStrike" cap="none">
                <a:solidFill>
                  <a:schemeClr val="dk1"/>
                </a:solidFill>
                <a:latin typeface="Malgun Gothic"/>
                <a:ea typeface="Malgun Gothic"/>
                <a:cs typeface="Malgun Gothic"/>
                <a:sym typeface="Malgun Gothic"/>
              </a:defRPr>
            </a:lvl3pPr>
            <a:lvl4pPr marL="1828800" marR="0" lvl="3" indent="-228600" algn="l" rtl="0">
              <a:lnSpc>
                <a:spcPct val="100000"/>
              </a:lnSpc>
              <a:spcBef>
                <a:spcPts val="0"/>
              </a:spcBef>
              <a:spcAft>
                <a:spcPts val="0"/>
              </a:spcAft>
              <a:buClr>
                <a:srgbClr val="000000"/>
              </a:buClr>
              <a:buSzPts val="1400"/>
              <a:buFont typeface="Samsung Sans"/>
              <a:buNone/>
              <a:defRPr sz="1200" b="0" i="0" u="none" strike="noStrike" cap="none">
                <a:solidFill>
                  <a:schemeClr val="dk1"/>
                </a:solidFill>
                <a:latin typeface="Malgun Gothic"/>
                <a:ea typeface="Malgun Gothic"/>
                <a:cs typeface="Malgun Gothic"/>
                <a:sym typeface="Malgun Gothic"/>
              </a:defRPr>
            </a:lvl4pPr>
            <a:lvl5pPr marL="2286000" marR="0" lvl="4" indent="-228600" algn="l" rtl="0">
              <a:lnSpc>
                <a:spcPct val="100000"/>
              </a:lnSpc>
              <a:spcBef>
                <a:spcPts val="0"/>
              </a:spcBef>
              <a:spcAft>
                <a:spcPts val="0"/>
              </a:spcAft>
              <a:buClr>
                <a:srgbClr val="000000"/>
              </a:buClr>
              <a:buSzPts val="1400"/>
              <a:buFont typeface="Samsung Sans"/>
              <a:buNone/>
              <a:defRPr sz="1200" b="0" i="0" u="none" strike="noStrike" cap="none">
                <a:solidFill>
                  <a:schemeClr val="dk1"/>
                </a:solidFill>
                <a:latin typeface="Malgun Gothic"/>
                <a:ea typeface="Malgun Gothic"/>
                <a:cs typeface="Malgun Gothic"/>
                <a:sym typeface="Malgun Gothic"/>
              </a:defRPr>
            </a:lvl5pPr>
            <a:lvl6pPr marL="2743200" marR="0" lvl="5" indent="-228600" algn="l" rtl="0">
              <a:lnSpc>
                <a:spcPct val="100000"/>
              </a:lnSpc>
              <a:spcBef>
                <a:spcPts val="0"/>
              </a:spcBef>
              <a:spcAft>
                <a:spcPts val="0"/>
              </a:spcAft>
              <a:buClr>
                <a:srgbClr val="000000"/>
              </a:buClr>
              <a:buSzPts val="1400"/>
              <a:buFont typeface="Samsung Sans"/>
              <a:buNone/>
              <a:defRPr sz="1200" b="0" i="0" u="none" strike="noStrike" cap="none">
                <a:solidFill>
                  <a:schemeClr val="dk1"/>
                </a:solidFill>
                <a:latin typeface="Malgun Gothic"/>
                <a:ea typeface="Malgun Gothic"/>
                <a:cs typeface="Malgun Gothic"/>
                <a:sym typeface="Malgun Gothic"/>
              </a:defRPr>
            </a:lvl6pPr>
            <a:lvl7pPr marL="3200400" marR="0" lvl="6" indent="-228600" algn="l" rtl="0">
              <a:lnSpc>
                <a:spcPct val="100000"/>
              </a:lnSpc>
              <a:spcBef>
                <a:spcPts val="0"/>
              </a:spcBef>
              <a:spcAft>
                <a:spcPts val="0"/>
              </a:spcAft>
              <a:buClr>
                <a:srgbClr val="000000"/>
              </a:buClr>
              <a:buSzPts val="1400"/>
              <a:buFont typeface="Samsung Sans"/>
              <a:buNone/>
              <a:defRPr sz="1200" b="0" i="0" u="none" strike="noStrike" cap="none">
                <a:solidFill>
                  <a:schemeClr val="dk1"/>
                </a:solidFill>
                <a:latin typeface="Malgun Gothic"/>
                <a:ea typeface="Malgun Gothic"/>
                <a:cs typeface="Malgun Gothic"/>
                <a:sym typeface="Malgun Gothic"/>
              </a:defRPr>
            </a:lvl7pPr>
            <a:lvl8pPr marL="3657600" marR="0" lvl="7" indent="-228600" algn="l" rtl="0">
              <a:lnSpc>
                <a:spcPct val="100000"/>
              </a:lnSpc>
              <a:spcBef>
                <a:spcPts val="0"/>
              </a:spcBef>
              <a:spcAft>
                <a:spcPts val="0"/>
              </a:spcAft>
              <a:buClr>
                <a:srgbClr val="000000"/>
              </a:buClr>
              <a:buSzPts val="1400"/>
              <a:buFont typeface="Samsung Sans"/>
              <a:buNone/>
              <a:defRPr sz="1200" b="0" i="0" u="none" strike="noStrike" cap="none">
                <a:solidFill>
                  <a:schemeClr val="dk1"/>
                </a:solidFill>
                <a:latin typeface="Malgun Gothic"/>
                <a:ea typeface="Malgun Gothic"/>
                <a:cs typeface="Malgun Gothic"/>
                <a:sym typeface="Malgun Gothic"/>
              </a:defRPr>
            </a:lvl8pPr>
            <a:lvl9pPr marL="4114800" marR="0" lvl="8" indent="-228600" algn="l" rtl="0">
              <a:lnSpc>
                <a:spcPct val="100000"/>
              </a:lnSpc>
              <a:spcBef>
                <a:spcPts val="0"/>
              </a:spcBef>
              <a:spcAft>
                <a:spcPts val="0"/>
              </a:spcAft>
              <a:buClr>
                <a:srgbClr val="000000"/>
              </a:buClr>
              <a:buSzPts val="1400"/>
              <a:buFont typeface="Samsung Sans"/>
              <a:buNone/>
              <a:defRPr sz="1200" b="0" i="0" u="none" strike="noStrike" cap="none">
                <a:solidFill>
                  <a:schemeClr val="dk1"/>
                </a:solidFill>
                <a:latin typeface="Malgun Gothic"/>
                <a:ea typeface="Malgun Gothic"/>
                <a:cs typeface="Malgun Gothic"/>
                <a:sym typeface="Malgun Gothic"/>
              </a:defRPr>
            </a:lvl9pPr>
          </a:lstStyle>
          <a:p>
            <a:endParaRPr/>
          </a:p>
        </p:txBody>
      </p:sp>
      <p:sp>
        <p:nvSpPr>
          <p:cNvPr id="7" name="Google Shape;7;n"/>
          <p:cNvSpPr txBox="1">
            <a:spLocks noGrp="1"/>
          </p:cNvSpPr>
          <p:nvPr>
            <p:ph type="ftr" idx="11"/>
          </p:nvPr>
        </p:nvSpPr>
        <p:spPr>
          <a:xfrm>
            <a:off x="0" y="9721330"/>
            <a:ext cx="3078207" cy="513283"/>
          </a:xfrm>
          <a:prstGeom prst="rect">
            <a:avLst/>
          </a:prstGeom>
          <a:noFill/>
          <a:ln>
            <a:noFill/>
          </a:ln>
        </p:spPr>
        <p:txBody>
          <a:bodyPr spcFirstLastPara="1" wrap="square" lIns="94651" tIns="47325" rIns="94651" bIns="47325" anchor="b" anchorCtr="0">
            <a:noAutofit/>
          </a:bodyPr>
          <a:lstStyle>
            <a:lvl1pPr marR="0" lvl="0" algn="l" rtl="0">
              <a:lnSpc>
                <a:spcPct val="100000"/>
              </a:lnSpc>
              <a:spcBef>
                <a:spcPts val="0"/>
              </a:spcBef>
              <a:spcAft>
                <a:spcPts val="0"/>
              </a:spcAft>
              <a:buClr>
                <a:srgbClr val="000000"/>
              </a:buClr>
              <a:buSzPts val="1400"/>
              <a:buFont typeface="Samsung Sans"/>
              <a:buNone/>
              <a:defRPr sz="1200" b="0" i="0" u="none" strike="noStrike" cap="none">
                <a:solidFill>
                  <a:schemeClr val="dk1"/>
                </a:solidFill>
                <a:latin typeface="Malgun Gothic"/>
                <a:ea typeface="Malgun Gothic"/>
                <a:cs typeface="Malgun Gothic"/>
                <a:sym typeface="Malgun Gothic"/>
              </a:defRPr>
            </a:lvl1pPr>
            <a:lvl2pPr marR="0" lvl="1" algn="l" rtl="0">
              <a:lnSpc>
                <a:spcPct val="100000"/>
              </a:lnSpc>
              <a:spcBef>
                <a:spcPts val="0"/>
              </a:spcBef>
              <a:spcAft>
                <a:spcPts val="0"/>
              </a:spcAft>
              <a:buClr>
                <a:srgbClr val="000000"/>
              </a:buClr>
              <a:buSzPts val="1400"/>
              <a:buFont typeface="Samsung Sans"/>
              <a:buNone/>
              <a:defRPr sz="1900" b="0" i="0" u="none" strike="noStrike" cap="none">
                <a:solidFill>
                  <a:schemeClr val="dk1"/>
                </a:solidFill>
                <a:latin typeface="Malgun Gothic"/>
                <a:ea typeface="Malgun Gothic"/>
                <a:cs typeface="Malgun Gothic"/>
                <a:sym typeface="Malgun Gothic"/>
              </a:defRPr>
            </a:lvl2pPr>
            <a:lvl3pPr marR="0" lvl="2" algn="l" rtl="0">
              <a:lnSpc>
                <a:spcPct val="100000"/>
              </a:lnSpc>
              <a:spcBef>
                <a:spcPts val="0"/>
              </a:spcBef>
              <a:spcAft>
                <a:spcPts val="0"/>
              </a:spcAft>
              <a:buClr>
                <a:srgbClr val="000000"/>
              </a:buClr>
              <a:buSzPts val="1400"/>
              <a:buFont typeface="Samsung Sans"/>
              <a:buNone/>
              <a:defRPr sz="1900" b="0" i="0" u="none" strike="noStrike" cap="none">
                <a:solidFill>
                  <a:schemeClr val="dk1"/>
                </a:solidFill>
                <a:latin typeface="Malgun Gothic"/>
                <a:ea typeface="Malgun Gothic"/>
                <a:cs typeface="Malgun Gothic"/>
                <a:sym typeface="Malgun Gothic"/>
              </a:defRPr>
            </a:lvl3pPr>
            <a:lvl4pPr marR="0" lvl="3" algn="l" rtl="0">
              <a:lnSpc>
                <a:spcPct val="100000"/>
              </a:lnSpc>
              <a:spcBef>
                <a:spcPts val="0"/>
              </a:spcBef>
              <a:spcAft>
                <a:spcPts val="0"/>
              </a:spcAft>
              <a:buClr>
                <a:srgbClr val="000000"/>
              </a:buClr>
              <a:buSzPts val="1400"/>
              <a:buFont typeface="Samsung Sans"/>
              <a:buNone/>
              <a:defRPr sz="1900" b="0" i="0" u="none" strike="noStrike" cap="none">
                <a:solidFill>
                  <a:schemeClr val="dk1"/>
                </a:solidFill>
                <a:latin typeface="Malgun Gothic"/>
                <a:ea typeface="Malgun Gothic"/>
                <a:cs typeface="Malgun Gothic"/>
                <a:sym typeface="Malgun Gothic"/>
              </a:defRPr>
            </a:lvl4pPr>
            <a:lvl5pPr marR="0" lvl="4" algn="l" rtl="0">
              <a:lnSpc>
                <a:spcPct val="100000"/>
              </a:lnSpc>
              <a:spcBef>
                <a:spcPts val="0"/>
              </a:spcBef>
              <a:spcAft>
                <a:spcPts val="0"/>
              </a:spcAft>
              <a:buClr>
                <a:srgbClr val="000000"/>
              </a:buClr>
              <a:buSzPts val="1400"/>
              <a:buFont typeface="Samsung Sans"/>
              <a:buNone/>
              <a:defRPr sz="1900" b="0" i="0" u="none" strike="noStrike" cap="none">
                <a:solidFill>
                  <a:schemeClr val="dk1"/>
                </a:solidFill>
                <a:latin typeface="Malgun Gothic"/>
                <a:ea typeface="Malgun Gothic"/>
                <a:cs typeface="Malgun Gothic"/>
                <a:sym typeface="Malgun Gothic"/>
              </a:defRPr>
            </a:lvl5pPr>
            <a:lvl6pPr marR="0" lvl="5" algn="l" rtl="0">
              <a:lnSpc>
                <a:spcPct val="100000"/>
              </a:lnSpc>
              <a:spcBef>
                <a:spcPts val="0"/>
              </a:spcBef>
              <a:spcAft>
                <a:spcPts val="0"/>
              </a:spcAft>
              <a:buClr>
                <a:srgbClr val="000000"/>
              </a:buClr>
              <a:buSzPts val="1400"/>
              <a:buFont typeface="Samsung Sans"/>
              <a:buNone/>
              <a:defRPr sz="1900" b="0" i="0" u="none" strike="noStrike" cap="none">
                <a:solidFill>
                  <a:schemeClr val="dk1"/>
                </a:solidFill>
                <a:latin typeface="Malgun Gothic"/>
                <a:ea typeface="Malgun Gothic"/>
                <a:cs typeface="Malgun Gothic"/>
                <a:sym typeface="Malgun Gothic"/>
              </a:defRPr>
            </a:lvl6pPr>
            <a:lvl7pPr marR="0" lvl="6" algn="l" rtl="0">
              <a:lnSpc>
                <a:spcPct val="100000"/>
              </a:lnSpc>
              <a:spcBef>
                <a:spcPts val="0"/>
              </a:spcBef>
              <a:spcAft>
                <a:spcPts val="0"/>
              </a:spcAft>
              <a:buClr>
                <a:srgbClr val="000000"/>
              </a:buClr>
              <a:buSzPts val="1400"/>
              <a:buFont typeface="Samsung Sans"/>
              <a:buNone/>
              <a:defRPr sz="1900" b="0" i="0" u="none" strike="noStrike" cap="none">
                <a:solidFill>
                  <a:schemeClr val="dk1"/>
                </a:solidFill>
                <a:latin typeface="Malgun Gothic"/>
                <a:ea typeface="Malgun Gothic"/>
                <a:cs typeface="Malgun Gothic"/>
                <a:sym typeface="Malgun Gothic"/>
              </a:defRPr>
            </a:lvl7pPr>
            <a:lvl8pPr marR="0" lvl="7" algn="l" rtl="0">
              <a:lnSpc>
                <a:spcPct val="100000"/>
              </a:lnSpc>
              <a:spcBef>
                <a:spcPts val="0"/>
              </a:spcBef>
              <a:spcAft>
                <a:spcPts val="0"/>
              </a:spcAft>
              <a:buClr>
                <a:srgbClr val="000000"/>
              </a:buClr>
              <a:buSzPts val="1400"/>
              <a:buFont typeface="Samsung Sans"/>
              <a:buNone/>
              <a:defRPr sz="1900" b="0" i="0" u="none" strike="noStrike" cap="none">
                <a:solidFill>
                  <a:schemeClr val="dk1"/>
                </a:solidFill>
                <a:latin typeface="Malgun Gothic"/>
                <a:ea typeface="Malgun Gothic"/>
                <a:cs typeface="Malgun Gothic"/>
                <a:sym typeface="Malgun Gothic"/>
              </a:defRPr>
            </a:lvl8pPr>
            <a:lvl9pPr marR="0" lvl="8" algn="l" rtl="0">
              <a:lnSpc>
                <a:spcPct val="100000"/>
              </a:lnSpc>
              <a:spcBef>
                <a:spcPts val="0"/>
              </a:spcBef>
              <a:spcAft>
                <a:spcPts val="0"/>
              </a:spcAft>
              <a:buClr>
                <a:srgbClr val="000000"/>
              </a:buClr>
              <a:buSzPts val="1400"/>
              <a:buFont typeface="Samsung Sans"/>
              <a:buNone/>
              <a:defRPr sz="1900" b="0" i="0" u="none" strike="noStrike" cap="none">
                <a:solidFill>
                  <a:schemeClr val="dk1"/>
                </a:solidFill>
                <a:latin typeface="Malgun Gothic"/>
                <a:ea typeface="Malgun Gothic"/>
                <a:cs typeface="Malgun Gothic"/>
                <a:sym typeface="Malgun Gothic"/>
              </a:defRPr>
            </a:lvl9pPr>
          </a:lstStyle>
          <a:p>
            <a:endParaRPr/>
          </a:p>
        </p:txBody>
      </p:sp>
      <p:sp>
        <p:nvSpPr>
          <p:cNvPr id="8" name="Google Shape;8;n"/>
          <p:cNvSpPr txBox="1">
            <a:spLocks noGrp="1"/>
          </p:cNvSpPr>
          <p:nvPr>
            <p:ph type="sldNum" idx="12"/>
          </p:nvPr>
        </p:nvSpPr>
        <p:spPr>
          <a:xfrm>
            <a:off x="4024201" y="9721330"/>
            <a:ext cx="3078207" cy="513283"/>
          </a:xfrm>
          <a:prstGeom prst="rect">
            <a:avLst/>
          </a:prstGeom>
          <a:noFill/>
          <a:ln>
            <a:noFill/>
          </a:ln>
        </p:spPr>
        <p:txBody>
          <a:bodyPr spcFirstLastPara="1" wrap="square" lIns="94651" tIns="47325" rIns="94651" bIns="47325" anchor="b" anchorCtr="0">
            <a:noAutofit/>
          </a:bodyPr>
          <a:lstStyle/>
          <a:p>
            <a:pPr algn="r">
              <a:buSzPts val="1200"/>
            </a:pPr>
            <a:fld id="{00000000-1234-1234-1234-123412341234}" type="slidenum">
              <a:rPr lang="en-US" sz="1200" smtClean="0">
                <a:solidFill>
                  <a:schemeClr val="dk1"/>
                </a:solidFill>
                <a:latin typeface="Malgun Gothic"/>
                <a:ea typeface="Malgun Gothic"/>
                <a:cs typeface="Malgun Gothic"/>
                <a:sym typeface="Malgun Gothic"/>
              </a:rPr>
              <a:pPr algn="r">
                <a:buSzPts val="1200"/>
              </a:pPr>
              <a:t>‹#›</a:t>
            </a:fld>
            <a:endParaRPr lang="en-US" sz="1200">
              <a:solidFill>
                <a:schemeClr val="dk1"/>
              </a:solidFill>
              <a:latin typeface="Malgun Gothic"/>
              <a:ea typeface="Malgun Gothic"/>
              <a:cs typeface="Malgun Gothic"/>
              <a:sym typeface="Malgun Gothic"/>
            </a:endParaRPr>
          </a:p>
        </p:txBody>
      </p:sp>
    </p:spTree>
    <p:extLst>
      <p:ext uri="{BB962C8B-B14F-4D97-AF65-F5344CB8AC3E}">
        <p14:creationId xmlns:p14="http://schemas.microsoft.com/office/powerpoint/2010/main" val="974571208"/>
      </p:ext>
    </p:extLst>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Samsung Sans"/>
      <a:defRPr sz="1503" b="0" i="0" u="none" strike="noStrike" cap="none">
        <a:solidFill>
          <a:srgbClr val="000000"/>
        </a:solidFill>
        <a:latin typeface="Samsung Sans"/>
        <a:ea typeface="Samsung Sans"/>
        <a:cs typeface="Samsung Sans"/>
        <a:sym typeface="Samsung Sans"/>
      </a:defRPr>
    </a:lvl1pPr>
    <a:lvl2pPr marR="0" lvl="1" algn="l" rtl="0">
      <a:lnSpc>
        <a:spcPct val="100000"/>
      </a:lnSpc>
      <a:spcBef>
        <a:spcPts val="0"/>
      </a:spcBef>
      <a:spcAft>
        <a:spcPts val="0"/>
      </a:spcAft>
      <a:buClr>
        <a:srgbClr val="000000"/>
      </a:buClr>
      <a:buFont typeface="Samsung Sans"/>
      <a:defRPr sz="1503" b="0" i="0" u="none" strike="noStrike" cap="none">
        <a:solidFill>
          <a:srgbClr val="000000"/>
        </a:solidFill>
        <a:latin typeface="Samsung Sans"/>
        <a:ea typeface="Samsung Sans"/>
        <a:cs typeface="Samsung Sans"/>
        <a:sym typeface="Samsung Sans"/>
      </a:defRPr>
    </a:lvl2pPr>
    <a:lvl3pPr marR="0" lvl="2" algn="l" rtl="0">
      <a:lnSpc>
        <a:spcPct val="100000"/>
      </a:lnSpc>
      <a:spcBef>
        <a:spcPts val="0"/>
      </a:spcBef>
      <a:spcAft>
        <a:spcPts val="0"/>
      </a:spcAft>
      <a:buClr>
        <a:srgbClr val="000000"/>
      </a:buClr>
      <a:buFont typeface="Samsung Sans"/>
      <a:defRPr sz="1503" b="0" i="0" u="none" strike="noStrike" cap="none">
        <a:solidFill>
          <a:srgbClr val="000000"/>
        </a:solidFill>
        <a:latin typeface="Samsung Sans"/>
        <a:ea typeface="Samsung Sans"/>
        <a:cs typeface="Samsung Sans"/>
        <a:sym typeface="Samsung Sans"/>
      </a:defRPr>
    </a:lvl3pPr>
    <a:lvl4pPr marR="0" lvl="3" algn="l" rtl="0">
      <a:lnSpc>
        <a:spcPct val="100000"/>
      </a:lnSpc>
      <a:spcBef>
        <a:spcPts val="0"/>
      </a:spcBef>
      <a:spcAft>
        <a:spcPts val="0"/>
      </a:spcAft>
      <a:buClr>
        <a:srgbClr val="000000"/>
      </a:buClr>
      <a:buFont typeface="Samsung Sans"/>
      <a:defRPr sz="1503" b="0" i="0" u="none" strike="noStrike" cap="none">
        <a:solidFill>
          <a:srgbClr val="000000"/>
        </a:solidFill>
        <a:latin typeface="Samsung Sans"/>
        <a:ea typeface="Samsung Sans"/>
        <a:cs typeface="Samsung Sans"/>
        <a:sym typeface="Samsung Sans"/>
      </a:defRPr>
    </a:lvl4pPr>
    <a:lvl5pPr marR="0" lvl="4" algn="l" rtl="0">
      <a:lnSpc>
        <a:spcPct val="100000"/>
      </a:lnSpc>
      <a:spcBef>
        <a:spcPts val="0"/>
      </a:spcBef>
      <a:spcAft>
        <a:spcPts val="0"/>
      </a:spcAft>
      <a:buClr>
        <a:srgbClr val="000000"/>
      </a:buClr>
      <a:buFont typeface="Samsung Sans"/>
      <a:defRPr sz="1503" b="0" i="0" u="none" strike="noStrike" cap="none">
        <a:solidFill>
          <a:srgbClr val="000000"/>
        </a:solidFill>
        <a:latin typeface="Samsung Sans"/>
        <a:ea typeface="Samsung Sans"/>
        <a:cs typeface="Samsung Sans"/>
        <a:sym typeface="Samsung Sans"/>
      </a:defRPr>
    </a:lvl5pPr>
    <a:lvl6pPr marR="0" lvl="5" algn="l" rtl="0">
      <a:lnSpc>
        <a:spcPct val="100000"/>
      </a:lnSpc>
      <a:spcBef>
        <a:spcPts val="0"/>
      </a:spcBef>
      <a:spcAft>
        <a:spcPts val="0"/>
      </a:spcAft>
      <a:buClr>
        <a:srgbClr val="000000"/>
      </a:buClr>
      <a:buFont typeface="Samsung Sans"/>
      <a:defRPr sz="1503" b="0" i="0" u="none" strike="noStrike" cap="none">
        <a:solidFill>
          <a:srgbClr val="000000"/>
        </a:solidFill>
        <a:latin typeface="Samsung Sans"/>
        <a:ea typeface="Samsung Sans"/>
        <a:cs typeface="Samsung Sans"/>
        <a:sym typeface="Samsung Sans"/>
      </a:defRPr>
    </a:lvl6pPr>
    <a:lvl7pPr marR="0" lvl="6" algn="l" rtl="0">
      <a:lnSpc>
        <a:spcPct val="100000"/>
      </a:lnSpc>
      <a:spcBef>
        <a:spcPts val="0"/>
      </a:spcBef>
      <a:spcAft>
        <a:spcPts val="0"/>
      </a:spcAft>
      <a:buClr>
        <a:srgbClr val="000000"/>
      </a:buClr>
      <a:buFont typeface="Samsung Sans"/>
      <a:defRPr sz="1503" b="0" i="0" u="none" strike="noStrike" cap="none">
        <a:solidFill>
          <a:srgbClr val="000000"/>
        </a:solidFill>
        <a:latin typeface="Samsung Sans"/>
        <a:ea typeface="Samsung Sans"/>
        <a:cs typeface="Samsung Sans"/>
        <a:sym typeface="Samsung Sans"/>
      </a:defRPr>
    </a:lvl7pPr>
    <a:lvl8pPr marR="0" lvl="7" algn="l" rtl="0">
      <a:lnSpc>
        <a:spcPct val="100000"/>
      </a:lnSpc>
      <a:spcBef>
        <a:spcPts val="0"/>
      </a:spcBef>
      <a:spcAft>
        <a:spcPts val="0"/>
      </a:spcAft>
      <a:buClr>
        <a:srgbClr val="000000"/>
      </a:buClr>
      <a:buFont typeface="Samsung Sans"/>
      <a:defRPr sz="1503" b="0" i="0" u="none" strike="noStrike" cap="none">
        <a:solidFill>
          <a:srgbClr val="000000"/>
        </a:solidFill>
        <a:latin typeface="Samsung Sans"/>
        <a:ea typeface="Samsung Sans"/>
        <a:cs typeface="Samsung Sans"/>
        <a:sym typeface="Samsung Sans"/>
      </a:defRPr>
    </a:lvl8pPr>
    <a:lvl9pPr marR="0" lvl="8" algn="l" rtl="0">
      <a:lnSpc>
        <a:spcPct val="100000"/>
      </a:lnSpc>
      <a:spcBef>
        <a:spcPts val="0"/>
      </a:spcBef>
      <a:spcAft>
        <a:spcPts val="0"/>
      </a:spcAft>
      <a:buClr>
        <a:srgbClr val="000000"/>
      </a:buClr>
      <a:buFont typeface="Samsung Sans"/>
      <a:defRPr sz="1503" b="0" i="0" u="none" strike="noStrike" cap="none">
        <a:solidFill>
          <a:srgbClr val="000000"/>
        </a:solidFill>
        <a:latin typeface="Samsung Sans"/>
        <a:ea typeface="Samsung Sans"/>
        <a:cs typeface="Samsung Sans"/>
        <a:sym typeface="Samsung San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5.jpe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5.jpeg"/><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5.jpeg"/><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5.jpeg"/><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image" Target="../media/image5.jpeg"/><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표지">
    <p:spTree>
      <p:nvGrpSpPr>
        <p:cNvPr id="1" name=""/>
        <p:cNvGrpSpPr/>
        <p:nvPr/>
      </p:nvGrpSpPr>
      <p:grpSpPr>
        <a:xfrm>
          <a:off x="0" y="0"/>
          <a:ext cx="0" cy="0"/>
          <a:chOff x="0" y="0"/>
          <a:chExt cx="0" cy="0"/>
        </a:xfrm>
      </p:grpSpPr>
      <p:graphicFrame>
        <p:nvGraphicFramePr>
          <p:cNvPr id="3" name="개체 2" hidden="1">
            <a:extLst>
              <a:ext uri="{FF2B5EF4-FFF2-40B4-BE49-F238E27FC236}">
                <a16:creationId xmlns:a16="http://schemas.microsoft.com/office/drawing/2014/main" id="{7281C907-306E-4525-8877-D285F2939BE7}"/>
              </a:ext>
            </a:extLst>
          </p:cNvPr>
          <p:cNvGraphicFramePr>
            <a:graphicFrameLocks noChangeAspect="1"/>
          </p:cNvGraphicFramePr>
          <p:nvPr userDrawn="1">
            <p:custDataLst>
              <p:tags r:id="rId2"/>
            </p:custDataLst>
            <p:extLst/>
          </p:nvPr>
        </p:nvGraphicFramePr>
        <p:xfrm>
          <a:off x="1673" y="1751"/>
          <a:ext cx="1674" cy="1750"/>
        </p:xfrm>
        <a:graphic>
          <a:graphicData uri="http://schemas.openxmlformats.org/presentationml/2006/ole">
            <mc:AlternateContent xmlns:mc="http://schemas.openxmlformats.org/markup-compatibility/2006">
              <mc:Choice xmlns:v="urn:schemas-microsoft-com:vml" Requires="v">
                <p:oleObj spid="_x0000_s2194" name="think-cell Slide" r:id="rId5" imgW="694" imgH="693" progId="TCLayout.ActiveDocument.1">
                  <p:embed/>
                </p:oleObj>
              </mc:Choice>
              <mc:Fallback>
                <p:oleObj name="think-cell Slide" r:id="rId5" imgW="694" imgH="693" progId="TCLayout.ActiveDocument.1">
                  <p:embed/>
                  <p:pic>
                    <p:nvPicPr>
                      <p:cNvPr id="3" name="개체 2" hidden="1">
                        <a:extLst>
                          <a:ext uri="{FF2B5EF4-FFF2-40B4-BE49-F238E27FC236}">
                            <a16:creationId xmlns:a16="http://schemas.microsoft.com/office/drawing/2014/main" id="{7281C907-306E-4525-8877-D285F2939BE7}"/>
                          </a:ext>
                        </a:extLst>
                      </p:cNvPr>
                      <p:cNvPicPr/>
                      <p:nvPr/>
                    </p:nvPicPr>
                    <p:blipFill>
                      <a:blip r:embed="rId6"/>
                      <a:stretch>
                        <a:fillRect/>
                      </a:stretch>
                    </p:blipFill>
                    <p:spPr>
                      <a:xfrm>
                        <a:off x="1673" y="1751"/>
                        <a:ext cx="1674" cy="1750"/>
                      </a:xfrm>
                      <a:prstGeom prst="rect">
                        <a:avLst/>
                      </a:prstGeom>
                    </p:spPr>
                  </p:pic>
                </p:oleObj>
              </mc:Fallback>
            </mc:AlternateContent>
          </a:graphicData>
        </a:graphic>
      </p:graphicFrame>
      <p:pic>
        <p:nvPicPr>
          <p:cNvPr id="22" name="그림 21" descr="Untitled-1.png"/>
          <p:cNvPicPr>
            <a:picLocks noChangeAspect="1"/>
          </p:cNvPicPr>
          <p:nvPr userDrawn="1"/>
        </p:nvPicPr>
        <p:blipFill>
          <a:blip r:embed="rId7" cstate="screen">
            <a:extLst>
              <a:ext uri="{28A0092B-C50C-407E-A947-70E740481C1C}">
                <a14:useLocalDpi xmlns:a14="http://schemas.microsoft.com/office/drawing/2010/main"/>
              </a:ext>
            </a:extLst>
          </a:blip>
          <a:srcRect t="15099" r="29625"/>
          <a:stretch>
            <a:fillRect/>
          </a:stretch>
        </p:blipFill>
        <p:spPr>
          <a:xfrm>
            <a:off x="3094910" y="0"/>
            <a:ext cx="7344490" cy="6418232"/>
          </a:xfrm>
          <a:prstGeom prst="rect">
            <a:avLst/>
          </a:prstGeom>
        </p:spPr>
      </p:pic>
      <p:cxnSp>
        <p:nvCxnSpPr>
          <p:cNvPr id="26" name="직선 연결선 25"/>
          <p:cNvCxnSpPr/>
          <p:nvPr userDrawn="1"/>
        </p:nvCxnSpPr>
        <p:spPr>
          <a:xfrm>
            <a:off x="624494" y="3706800"/>
            <a:ext cx="618879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슬라이드 번호 개체 틀 28"/>
          <p:cNvSpPr>
            <a:spLocks noGrp="1"/>
          </p:cNvSpPr>
          <p:nvPr userDrawn="1">
            <p:ph type="sldNum" sz="quarter" idx="12"/>
            <p:custDataLst>
              <p:tags r:id="rId3"/>
            </p:custDataLst>
          </p:nvPr>
        </p:nvSpPr>
        <p:spPr bwMode="gray">
          <a:xfrm>
            <a:off x="4891615" y="7192984"/>
            <a:ext cx="656171" cy="208239"/>
          </a:xfrm>
          <a:prstGeom prst="rect">
            <a:avLst/>
          </a:prstGeom>
        </p:spPr>
        <p:txBody>
          <a:bodyPr/>
          <a:lstStyle>
            <a:lvl1pPr algn="ctr">
              <a:defRPr sz="948">
                <a:latin typeface="아리따-돋움(TTF)-Medium" panose="02020603020101020101" pitchFamily="18" charset="-127"/>
                <a:ea typeface="아리따-돋움(TTF)-Medium" panose="02020603020101020101" pitchFamily="18" charset="-127"/>
              </a:defRPr>
            </a:lvl1pPr>
          </a:lstStyle>
          <a:p>
            <a:fld id="{33936384-6829-4736-91C5-B78CFB86700B}" type="slidenum">
              <a:rPr lang="ko-KR" altLang="en-US" smtClean="0">
                <a:solidFill>
                  <a:prstClr val="black">
                    <a:tint val="75000"/>
                  </a:prstClr>
                </a:solidFill>
                <a:sym typeface="아리따-돋움(OTF)-Medium"/>
              </a:rPr>
              <a:pPr/>
              <a:t>‹#›</a:t>
            </a:fld>
            <a:endParaRPr lang="ko-KR" altLang="en-US" dirty="0">
              <a:solidFill>
                <a:prstClr val="black">
                  <a:tint val="75000"/>
                </a:prstClr>
              </a:solidFill>
              <a:sym typeface="아리따-돋움(OTF)-Medium"/>
            </a:endParaRPr>
          </a:p>
        </p:txBody>
      </p:sp>
      <p:cxnSp>
        <p:nvCxnSpPr>
          <p:cNvPr id="9" name="직선 연결선 8"/>
          <p:cNvCxnSpPr/>
          <p:nvPr userDrawn="1"/>
        </p:nvCxnSpPr>
        <p:spPr>
          <a:xfrm>
            <a:off x="624493" y="1276119"/>
            <a:ext cx="622259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모서리가 둥근 직사각형 10"/>
          <p:cNvSpPr/>
          <p:nvPr userDrawn="1"/>
        </p:nvSpPr>
        <p:spPr>
          <a:xfrm>
            <a:off x="3454236" y="958652"/>
            <a:ext cx="1099478" cy="317467"/>
          </a:xfrm>
          <a:prstGeom prst="roundRect">
            <a:avLst/>
          </a:prstGeom>
          <a:solidFill>
            <a:schemeClr val="bg1"/>
          </a:solid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ctr"/>
            <a:r>
              <a:rPr lang="ko-KR" altLang="en-US" sz="1475" b="0" dirty="0" err="1">
                <a:solidFill>
                  <a:schemeClr val="tx1">
                    <a:lumMod val="65000"/>
                    <a:lumOff val="35000"/>
                  </a:schemeClr>
                </a:solidFill>
                <a:latin typeface="아리따-돋움(TTF)-SemiBold" panose="02020603020101020101" pitchFamily="18" charset="-127"/>
                <a:ea typeface="아리따-돋움(TTF)-SemiBold" panose="02020603020101020101" pitchFamily="18" charset="-127"/>
              </a:rPr>
              <a:t>강한브랜드</a:t>
            </a:r>
            <a:endParaRPr lang="ko-KR" altLang="en-US" sz="1475" b="0" dirty="0">
              <a:solidFill>
                <a:schemeClr val="tx1">
                  <a:lumMod val="65000"/>
                  <a:lumOff val="35000"/>
                </a:schemeClr>
              </a:solidFill>
              <a:latin typeface="아리따-돋움(TTF)-SemiBold" panose="02020603020101020101" pitchFamily="18" charset="-127"/>
              <a:ea typeface="아리따-돋움(TTF)-SemiBold" panose="02020603020101020101" pitchFamily="18" charset="-127"/>
            </a:endParaRPr>
          </a:p>
        </p:txBody>
      </p:sp>
      <p:sp>
        <p:nvSpPr>
          <p:cNvPr id="15" name="모서리가 둥근 직사각형 14"/>
          <p:cNvSpPr/>
          <p:nvPr userDrawn="1"/>
        </p:nvSpPr>
        <p:spPr>
          <a:xfrm>
            <a:off x="4621048" y="958652"/>
            <a:ext cx="1099478" cy="317467"/>
          </a:xfrm>
          <a:prstGeom prst="roundRect">
            <a:avLst/>
          </a:prstGeom>
          <a:solidFill>
            <a:schemeClr val="bg1"/>
          </a:solid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ctr"/>
            <a:r>
              <a:rPr lang="ko-KR" altLang="en-US" sz="1475" b="0" dirty="0">
                <a:solidFill>
                  <a:schemeClr val="tx1">
                    <a:lumMod val="65000"/>
                    <a:lumOff val="35000"/>
                  </a:schemeClr>
                </a:solidFill>
                <a:latin typeface="아리따-돋움(TTF)-SemiBold" panose="02020603020101020101" pitchFamily="18" charset="-127"/>
                <a:ea typeface="아리따-돋움(TTF)-SemiBold" panose="02020603020101020101" pitchFamily="18" charset="-127"/>
              </a:rPr>
              <a:t>디지털대전환</a:t>
            </a:r>
          </a:p>
        </p:txBody>
      </p:sp>
      <p:sp>
        <p:nvSpPr>
          <p:cNvPr id="16" name="모서리가 둥근 직사각형 15"/>
          <p:cNvSpPr/>
          <p:nvPr userDrawn="1"/>
        </p:nvSpPr>
        <p:spPr>
          <a:xfrm>
            <a:off x="5787860" y="958652"/>
            <a:ext cx="1099478" cy="317467"/>
          </a:xfrm>
          <a:prstGeom prst="roundRect">
            <a:avLst/>
          </a:prstGeom>
          <a:solidFill>
            <a:schemeClr val="bg1"/>
          </a:solid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ctr"/>
            <a:r>
              <a:rPr lang="ko-KR" altLang="en-US" sz="1475" b="0" dirty="0">
                <a:solidFill>
                  <a:schemeClr val="tx1">
                    <a:lumMod val="65000"/>
                    <a:lumOff val="35000"/>
                  </a:schemeClr>
                </a:solidFill>
                <a:latin typeface="아리따-돋움(TTF)-SemiBold" panose="02020603020101020101" pitchFamily="18" charset="-127"/>
                <a:ea typeface="아리따-돋움(TTF)-SemiBold" panose="02020603020101020101" pitchFamily="18" charset="-127"/>
              </a:rPr>
              <a:t>사업체질혁신</a:t>
            </a:r>
          </a:p>
        </p:txBody>
      </p:sp>
      <p:sp>
        <p:nvSpPr>
          <p:cNvPr id="17" name="TextBox 16"/>
          <p:cNvSpPr txBox="1"/>
          <p:nvPr userDrawn="1"/>
        </p:nvSpPr>
        <p:spPr>
          <a:xfrm>
            <a:off x="232686" y="6920614"/>
            <a:ext cx="1960793" cy="384272"/>
          </a:xfrm>
          <a:prstGeom prst="rect">
            <a:avLst/>
          </a:prstGeom>
          <a:noFill/>
        </p:spPr>
        <p:txBody>
          <a:bodyPr wrap="none" rtlCol="0">
            <a:spAutoFit/>
          </a:bodyPr>
          <a:lstStyle/>
          <a:p>
            <a:r>
              <a:rPr lang="en-US" altLang="ko-KR" sz="1897" dirty="0">
                <a:solidFill>
                  <a:schemeClr val="tx1">
                    <a:lumMod val="65000"/>
                    <a:lumOff val="35000"/>
                  </a:schemeClr>
                </a:solidFill>
                <a:latin typeface="아리따-돋움4.0(OTF)-Light" panose="02020603020101020101" pitchFamily="18" charset="-127"/>
                <a:ea typeface="아리따-돋움4.0(OTF)-Light" panose="02020603020101020101" pitchFamily="18" charset="-127"/>
              </a:rPr>
              <a:t>Winning</a:t>
            </a:r>
            <a:r>
              <a:rPr lang="en-US" altLang="ko-KR" sz="1897" baseline="0" dirty="0">
                <a:solidFill>
                  <a:schemeClr val="tx1">
                    <a:lumMod val="65000"/>
                    <a:lumOff val="35000"/>
                  </a:schemeClr>
                </a:solidFill>
                <a:latin typeface="아리따-돋움4.0(OTF)-Light" panose="02020603020101020101" pitchFamily="18" charset="-127"/>
                <a:ea typeface="아리따-돋움4.0(OTF)-Light" panose="02020603020101020101" pitchFamily="18" charset="-127"/>
              </a:rPr>
              <a:t> Together</a:t>
            </a:r>
            <a:endParaRPr lang="ko-KR" altLang="en-US" sz="1897" dirty="0">
              <a:solidFill>
                <a:schemeClr val="tx1">
                  <a:lumMod val="65000"/>
                  <a:lumOff val="35000"/>
                </a:schemeClr>
              </a:solidFill>
              <a:latin typeface="아리따-돋움4.0(OTF)-Light" panose="02020603020101020101" pitchFamily="18" charset="-127"/>
              <a:ea typeface="아리따-돋움4.0(OTF)-Light" panose="02020603020101020101" pitchFamily="18" charset="-127"/>
            </a:endParaRPr>
          </a:p>
        </p:txBody>
      </p:sp>
      <p:pic>
        <p:nvPicPr>
          <p:cNvPr id="2" name="그림 1"/>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24493" y="763758"/>
            <a:ext cx="2202880" cy="222894"/>
          </a:xfrm>
          <a:prstGeom prst="rect">
            <a:avLst/>
          </a:prstGeom>
        </p:spPr>
      </p:pic>
      <p:cxnSp>
        <p:nvCxnSpPr>
          <p:cNvPr id="12" name="직선 연결선 11"/>
          <p:cNvCxnSpPr/>
          <p:nvPr userDrawn="1"/>
        </p:nvCxnSpPr>
        <p:spPr>
          <a:xfrm>
            <a:off x="6788621" y="3706800"/>
            <a:ext cx="280775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9">
            <a:extLst>
              <a:ext uri="{FF2B5EF4-FFF2-40B4-BE49-F238E27FC236}">
                <a16:creationId xmlns:a16="http://schemas.microsoft.com/office/drawing/2014/main" id="{A98CA58C-FD66-4DF3-A2DA-49F415B931CF}"/>
              </a:ext>
            </a:extLst>
          </p:cNvPr>
          <p:cNvSpPr>
            <a:spLocks noGrp="1"/>
          </p:cNvSpPr>
          <p:nvPr>
            <p:ph type="body" sz="quarter" idx="10" hasCustomPrompt="1"/>
          </p:nvPr>
        </p:nvSpPr>
        <p:spPr>
          <a:xfrm>
            <a:off x="469581" y="2017113"/>
            <a:ext cx="6852529" cy="755164"/>
          </a:xfrm>
          <a:prstGeom prst="rect">
            <a:avLst/>
          </a:prstGeom>
        </p:spPr>
        <p:txBody>
          <a:bodyPr/>
          <a:lstStyle>
            <a:lvl1pPr marL="0" indent="0">
              <a:buNone/>
              <a:defRPr sz="3794" b="0">
                <a:solidFill>
                  <a:schemeClr val="tx1">
                    <a:lumMod val="95000"/>
                    <a:lumOff val="5000"/>
                  </a:schemeClr>
                </a:solidFill>
                <a:latin typeface="아리따-돋움4.0(OTF)-Bold" panose="02020603020101020101" pitchFamily="18" charset="-127"/>
                <a:ea typeface="아리따-돋움4.0(OTF)-Bold" panose="02020603020101020101" pitchFamily="18" charset="-127"/>
              </a:defRPr>
            </a:lvl1pPr>
            <a:lvl2pPr marL="481797" indent="0">
              <a:buNone/>
              <a:defRPr/>
            </a:lvl2pPr>
          </a:lstStyle>
          <a:p>
            <a:pPr lvl="0"/>
            <a:r>
              <a:rPr lang="ko-KR" altLang="en-US" dirty="0"/>
              <a:t>타이틀</a:t>
            </a:r>
            <a:endParaRPr lang="en-US" altLang="ko-KR" dirty="0"/>
          </a:p>
        </p:txBody>
      </p:sp>
      <p:sp>
        <p:nvSpPr>
          <p:cNvPr id="14" name="Text Placeholder 9">
            <a:extLst>
              <a:ext uri="{FF2B5EF4-FFF2-40B4-BE49-F238E27FC236}">
                <a16:creationId xmlns:a16="http://schemas.microsoft.com/office/drawing/2014/main" id="{0772D152-9E5C-47EC-9537-BC5968E1C575}"/>
              </a:ext>
            </a:extLst>
          </p:cNvPr>
          <p:cNvSpPr>
            <a:spLocks noGrp="1"/>
          </p:cNvSpPr>
          <p:nvPr>
            <p:ph type="body" sz="quarter" idx="11" hasCustomPrompt="1"/>
          </p:nvPr>
        </p:nvSpPr>
        <p:spPr>
          <a:xfrm>
            <a:off x="736112" y="3914382"/>
            <a:ext cx="2315405" cy="300527"/>
          </a:xfrm>
          <a:prstGeom prst="rect">
            <a:avLst/>
          </a:prstGeom>
        </p:spPr>
        <p:txBody>
          <a:bodyPr/>
          <a:lstStyle>
            <a:lvl1pPr marL="0" indent="0">
              <a:buNone/>
              <a:defRPr sz="1475" b="0">
                <a:solidFill>
                  <a:schemeClr val="tx1">
                    <a:lumMod val="95000"/>
                    <a:lumOff val="5000"/>
                  </a:schemeClr>
                </a:solidFill>
                <a:latin typeface="아리따-돋움4.0(OTF)-SemiBold" panose="02020603020101020101" pitchFamily="18" charset="-127"/>
                <a:ea typeface="아리따-돋움4.0(OTF)-SemiBold" panose="02020603020101020101" pitchFamily="18" charset="-127"/>
              </a:defRPr>
            </a:lvl1pPr>
            <a:lvl2pPr marL="481797" indent="0">
              <a:buNone/>
              <a:defRPr/>
            </a:lvl2pPr>
          </a:lstStyle>
          <a:p>
            <a:pPr lvl="0"/>
            <a:r>
              <a:rPr lang="en-US" altLang="ko-KR" dirty="0"/>
              <a:t>2021.MM.DD</a:t>
            </a:r>
          </a:p>
        </p:txBody>
      </p:sp>
      <p:sp>
        <p:nvSpPr>
          <p:cNvPr id="18" name="Text Placeholder 9">
            <a:extLst>
              <a:ext uri="{FF2B5EF4-FFF2-40B4-BE49-F238E27FC236}">
                <a16:creationId xmlns:a16="http://schemas.microsoft.com/office/drawing/2014/main" id="{6B333D5E-ECCA-4407-9331-752F385DF50F}"/>
              </a:ext>
            </a:extLst>
          </p:cNvPr>
          <p:cNvSpPr>
            <a:spLocks noGrp="1"/>
          </p:cNvSpPr>
          <p:nvPr>
            <p:ph type="body" sz="quarter" idx="13" hasCustomPrompt="1"/>
          </p:nvPr>
        </p:nvSpPr>
        <p:spPr>
          <a:xfrm>
            <a:off x="682576" y="2886717"/>
            <a:ext cx="6639534" cy="405587"/>
          </a:xfrm>
          <a:prstGeom prst="rect">
            <a:avLst/>
          </a:prstGeom>
        </p:spPr>
        <p:txBody>
          <a:bodyPr/>
          <a:lstStyle>
            <a:lvl1pPr marL="0" indent="0">
              <a:buNone/>
              <a:defRPr sz="2108" b="0">
                <a:solidFill>
                  <a:schemeClr val="tx1">
                    <a:lumMod val="95000"/>
                    <a:lumOff val="5000"/>
                  </a:schemeClr>
                </a:solidFill>
                <a:latin typeface="아리따-돋움4.0(OTF)-SemiBold" panose="02020603020101020101" pitchFamily="18" charset="-127"/>
                <a:ea typeface="아리따-돋움4.0(OTF)-SemiBold" panose="02020603020101020101" pitchFamily="18" charset="-127"/>
              </a:defRPr>
            </a:lvl1pPr>
            <a:lvl2pPr marL="481797" indent="0">
              <a:buNone/>
              <a:defRPr/>
            </a:lvl2pPr>
          </a:lstStyle>
          <a:p>
            <a:pPr lvl="0"/>
            <a:r>
              <a:rPr lang="ko-KR" altLang="en-US" dirty="0"/>
              <a:t>소제목</a:t>
            </a:r>
            <a:endParaRPr lang="en-US" altLang="ko-KR" dirty="0"/>
          </a:p>
        </p:txBody>
      </p:sp>
    </p:spTree>
    <p:extLst>
      <p:ext uri="{BB962C8B-B14F-4D97-AF65-F5344CB8AC3E}">
        <p14:creationId xmlns:p14="http://schemas.microsoft.com/office/powerpoint/2010/main" val="700276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빈공간">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43962915-D85B-437C-989D-E8927630ABB2}"/>
              </a:ext>
            </a:extLst>
          </p:cNvPr>
          <p:cNvSpPr>
            <a:spLocks noGrp="1"/>
          </p:cNvSpPr>
          <p:nvPr>
            <p:ph type="sldNum" sz="quarter" idx="10"/>
          </p:nvPr>
        </p:nvSpPr>
        <p:spPr/>
        <p:txBody>
          <a:bodyPr/>
          <a:lstStyle/>
          <a:p>
            <a:fld id="{71AA2C35-B01B-4692-A311-0CA971B40953}" type="slidenum">
              <a:rPr lang="ko-KR" altLang="en-US" smtClean="0"/>
              <a:pPr/>
              <a:t>‹#›</a:t>
            </a:fld>
            <a:endParaRPr lang="ko-KR" altLang="en-US"/>
          </a:p>
        </p:txBody>
      </p:sp>
    </p:spTree>
    <p:extLst>
      <p:ext uri="{BB962C8B-B14F-4D97-AF65-F5344CB8AC3E}">
        <p14:creationId xmlns:p14="http://schemas.microsoft.com/office/powerpoint/2010/main" val="2896841266"/>
      </p:ext>
    </p:extLst>
  </p:cSld>
  <p:clrMapOvr>
    <a:masterClrMapping/>
  </p:clrMapOvr>
  <p:extLst mod="1">
    <p:ext uri="{DCECCB84-F9BA-43D5-87BE-67443E8EF086}">
      <p15:sldGuideLst xmlns:p15="http://schemas.microsoft.com/office/powerpoint/2012/main">
        <p15:guide id="1" orient="horz" pos="2381" userDrawn="1">
          <p15:clr>
            <a:srgbClr val="FBAE40"/>
          </p15:clr>
        </p15:guide>
        <p15:guide id="2" pos="3288" userDrawn="1">
          <p15:clr>
            <a:srgbClr val="FBAE40"/>
          </p15:clr>
        </p15:guide>
        <p15:guide id="3" pos="6276" userDrawn="1">
          <p15:clr>
            <a:srgbClr val="FBAE40"/>
          </p15:clr>
        </p15:guide>
        <p15:guide id="4" orient="horz" pos="463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화면설계서">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43962915-D85B-437C-989D-E8927630ABB2}"/>
              </a:ext>
            </a:extLst>
          </p:cNvPr>
          <p:cNvSpPr>
            <a:spLocks noGrp="1"/>
          </p:cNvSpPr>
          <p:nvPr>
            <p:ph type="sldNum" sz="quarter" idx="10"/>
          </p:nvPr>
        </p:nvSpPr>
        <p:spPr/>
        <p:txBody>
          <a:bodyPr/>
          <a:lstStyle/>
          <a:p>
            <a:fld id="{71AA2C35-B01B-4692-A311-0CA971B40953}" type="slidenum">
              <a:rPr lang="ko-KR" altLang="en-US" smtClean="0"/>
              <a:pPr/>
              <a:t>‹#›</a:t>
            </a:fld>
            <a:endParaRPr lang="ko-KR" altLang="en-US"/>
          </a:p>
        </p:txBody>
      </p:sp>
      <p:graphicFrame>
        <p:nvGraphicFramePr>
          <p:cNvPr id="15" name="표 14">
            <a:extLst>
              <a:ext uri="{FF2B5EF4-FFF2-40B4-BE49-F238E27FC236}">
                <a16:creationId xmlns:a16="http://schemas.microsoft.com/office/drawing/2014/main" id="{66558DA1-8FC7-4091-8C72-62E4CCD6F135}"/>
              </a:ext>
            </a:extLst>
          </p:cNvPr>
          <p:cNvGraphicFramePr>
            <a:graphicFrameLocks noGrp="1"/>
          </p:cNvGraphicFramePr>
          <p:nvPr userDrawn="1">
            <p:extLst>
              <p:ext uri="{D42A27DB-BD31-4B8C-83A1-F6EECF244321}">
                <p14:modId xmlns:p14="http://schemas.microsoft.com/office/powerpoint/2010/main" val="441035060"/>
              </p:ext>
            </p:extLst>
          </p:nvPr>
        </p:nvGraphicFramePr>
        <p:xfrm>
          <a:off x="103535" y="150494"/>
          <a:ext cx="10169194" cy="408782"/>
        </p:xfrm>
        <a:graphic>
          <a:graphicData uri="http://schemas.openxmlformats.org/drawingml/2006/table">
            <a:tbl>
              <a:tblPr>
                <a:tableStyleId>{60A59446-8F78-4DC5-A605-F528D7DF9056}</a:tableStyleId>
              </a:tblPr>
              <a:tblGrid>
                <a:gridCol w="1905557">
                  <a:extLst>
                    <a:ext uri="{9D8B030D-6E8A-4147-A177-3AD203B41FA5}">
                      <a16:colId xmlns:a16="http://schemas.microsoft.com/office/drawing/2014/main" val="2078305141"/>
                    </a:ext>
                  </a:extLst>
                </a:gridCol>
                <a:gridCol w="5627276">
                  <a:extLst>
                    <a:ext uri="{9D8B030D-6E8A-4147-A177-3AD203B41FA5}">
                      <a16:colId xmlns:a16="http://schemas.microsoft.com/office/drawing/2014/main" val="298741396"/>
                    </a:ext>
                  </a:extLst>
                </a:gridCol>
                <a:gridCol w="2636361">
                  <a:extLst>
                    <a:ext uri="{9D8B030D-6E8A-4147-A177-3AD203B41FA5}">
                      <a16:colId xmlns:a16="http://schemas.microsoft.com/office/drawing/2014/main" val="622586199"/>
                    </a:ext>
                  </a:extLst>
                </a:gridCol>
              </a:tblGrid>
              <a:tr h="408782">
                <a:tc>
                  <a:txBody>
                    <a:bodyPr/>
                    <a:lstStyle/>
                    <a:p>
                      <a:pPr latinLnBrk="1"/>
                      <a:endParaRPr lang="ko-KR" altLang="en-US" sz="2000" dirty="0"/>
                    </a:p>
                  </a:txBody>
                  <a:tcPr marL="96364" marR="96364" marT="50398" marB="50398">
                    <a:lnL w="9525" cap="flat" cmpd="sng" algn="ctr">
                      <a:solidFill>
                        <a:schemeClr val="accent1">
                          <a:lumMod val="50000"/>
                        </a:schemeClr>
                      </a:solidFill>
                      <a:prstDash val="solid"/>
                      <a:round/>
                      <a:headEnd type="none" w="med" len="med"/>
                      <a:tailEnd type="none" w="med" len="med"/>
                    </a:lnL>
                    <a:lnR w="9525" cap="flat" cmpd="sng" algn="ctr">
                      <a:solidFill>
                        <a:schemeClr val="accent1">
                          <a:lumMod val="50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9525" cap="flat" cmpd="sng" algn="ctr">
                      <a:solidFill>
                        <a:schemeClr val="accent1">
                          <a:lumMod val="50000"/>
                        </a:schemeClr>
                      </a:solidFill>
                      <a:prstDash val="solid"/>
                      <a:round/>
                      <a:headEnd type="none" w="med" len="med"/>
                      <a:tailEnd type="none" w="med" len="med"/>
                    </a:lnB>
                    <a:noFill/>
                  </a:tcPr>
                </a:tc>
                <a:tc>
                  <a:txBody>
                    <a:bodyPr/>
                    <a:lstStyle/>
                    <a:p>
                      <a:pPr latinLnBrk="1"/>
                      <a:endParaRPr lang="ko-KR" altLang="en-US" sz="2000" dirty="0"/>
                    </a:p>
                  </a:txBody>
                  <a:tcPr marL="96364" marR="96364" marT="50398" marB="50398">
                    <a:lnL w="9525" cap="flat" cmpd="sng" algn="ctr">
                      <a:solidFill>
                        <a:schemeClr val="accent1">
                          <a:lumMod val="50000"/>
                        </a:schemeClr>
                      </a:solidFill>
                      <a:prstDash val="solid"/>
                      <a:round/>
                      <a:headEnd type="none" w="med" len="med"/>
                      <a:tailEnd type="none" w="med" len="med"/>
                    </a:lnL>
                    <a:lnR w="9525" cap="flat" cmpd="sng" algn="ctr">
                      <a:solidFill>
                        <a:schemeClr val="accent1">
                          <a:lumMod val="50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9525" cap="flat" cmpd="sng" algn="ctr">
                      <a:solidFill>
                        <a:schemeClr val="accent1">
                          <a:lumMod val="50000"/>
                        </a:schemeClr>
                      </a:solidFill>
                      <a:prstDash val="solid"/>
                      <a:round/>
                      <a:headEnd type="none" w="med" len="med"/>
                      <a:tailEnd type="none" w="med" len="med"/>
                    </a:lnB>
                    <a:noFill/>
                  </a:tcPr>
                </a:tc>
                <a:tc>
                  <a:txBody>
                    <a:bodyPr/>
                    <a:lstStyle/>
                    <a:p>
                      <a:pPr latinLnBrk="1"/>
                      <a:endParaRPr lang="ko-KR" altLang="en-US" sz="2000" dirty="0"/>
                    </a:p>
                  </a:txBody>
                  <a:tcPr marL="96364" marR="96364" marT="50398" marB="50398">
                    <a:lnL w="9525" cap="flat" cmpd="sng" algn="ctr">
                      <a:solidFill>
                        <a:schemeClr val="accent1">
                          <a:lumMod val="50000"/>
                        </a:schemeClr>
                      </a:solidFill>
                      <a:prstDash val="solid"/>
                      <a:round/>
                      <a:headEnd type="none" w="med" len="med"/>
                      <a:tailEnd type="none" w="med" len="med"/>
                    </a:lnL>
                    <a:lnR w="9525" cap="flat" cmpd="sng" algn="ctr">
                      <a:solidFill>
                        <a:schemeClr val="accent1">
                          <a:lumMod val="50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9525"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1049296262"/>
                  </a:ext>
                </a:extLst>
              </a:tr>
            </a:tbl>
          </a:graphicData>
        </a:graphic>
      </p:graphicFrame>
      <p:graphicFrame>
        <p:nvGraphicFramePr>
          <p:cNvPr id="16" name="표 15">
            <a:extLst>
              <a:ext uri="{FF2B5EF4-FFF2-40B4-BE49-F238E27FC236}">
                <a16:creationId xmlns:a16="http://schemas.microsoft.com/office/drawing/2014/main" id="{E72809B4-8910-441D-B7EF-BFC59F0D9FEE}"/>
              </a:ext>
            </a:extLst>
          </p:cNvPr>
          <p:cNvGraphicFramePr>
            <a:graphicFrameLocks noGrp="1"/>
          </p:cNvGraphicFramePr>
          <p:nvPr userDrawn="1">
            <p:extLst>
              <p:ext uri="{D42A27DB-BD31-4B8C-83A1-F6EECF244321}">
                <p14:modId xmlns:p14="http://schemas.microsoft.com/office/powerpoint/2010/main" val="1104193497"/>
              </p:ext>
            </p:extLst>
          </p:nvPr>
        </p:nvGraphicFramePr>
        <p:xfrm>
          <a:off x="7636368" y="559276"/>
          <a:ext cx="2636361" cy="6429857"/>
        </p:xfrm>
        <a:graphic>
          <a:graphicData uri="http://schemas.openxmlformats.org/drawingml/2006/table">
            <a:tbl>
              <a:tblPr>
                <a:tableStyleId>{60A59446-8F78-4DC5-A605-F528D7DF9056}</a:tableStyleId>
              </a:tblPr>
              <a:tblGrid>
                <a:gridCol w="271879">
                  <a:extLst>
                    <a:ext uri="{9D8B030D-6E8A-4147-A177-3AD203B41FA5}">
                      <a16:colId xmlns:a16="http://schemas.microsoft.com/office/drawing/2014/main" val="1361842895"/>
                    </a:ext>
                  </a:extLst>
                </a:gridCol>
                <a:gridCol w="2364482">
                  <a:extLst>
                    <a:ext uri="{9D8B030D-6E8A-4147-A177-3AD203B41FA5}">
                      <a16:colId xmlns:a16="http://schemas.microsoft.com/office/drawing/2014/main" val="1727351317"/>
                    </a:ext>
                  </a:extLst>
                </a:gridCol>
              </a:tblGrid>
              <a:tr h="6429857">
                <a:tc>
                  <a:txBody>
                    <a:bodyPr/>
                    <a:lstStyle/>
                    <a:p>
                      <a:pPr latinLnBrk="1"/>
                      <a:endParaRPr lang="ko-KR" altLang="en-US" sz="2000" dirty="0"/>
                    </a:p>
                  </a:txBody>
                  <a:tcPr marL="96364" marR="96364" marT="50398" marB="50398">
                    <a:lnL w="9525" cap="flat" cmpd="sng" algn="ctr">
                      <a:solidFill>
                        <a:schemeClr val="accent1">
                          <a:lumMod val="50000"/>
                        </a:schemeClr>
                      </a:solidFill>
                      <a:prstDash val="solid"/>
                      <a:round/>
                      <a:headEnd type="none" w="med" len="med"/>
                      <a:tailEnd type="none" w="med" len="med"/>
                    </a:lnL>
                    <a:lnR w="9525" cap="flat" cmpd="sng" algn="ctr">
                      <a:solidFill>
                        <a:schemeClr val="accent1">
                          <a:lumMod val="50000"/>
                        </a:schemeClr>
                      </a:solidFill>
                      <a:prstDash val="sysDot"/>
                      <a:round/>
                      <a:headEnd type="none" w="med" len="med"/>
                      <a:tailEnd type="none" w="med" len="med"/>
                    </a:lnR>
                    <a:lnT w="9525" cap="flat" cmpd="sng" algn="ctr">
                      <a:solidFill>
                        <a:schemeClr val="accent1">
                          <a:lumMod val="50000"/>
                        </a:schemeClr>
                      </a:solidFill>
                      <a:prstDash val="solid"/>
                      <a:round/>
                      <a:headEnd type="none" w="med" len="med"/>
                      <a:tailEnd type="none" w="med" len="med"/>
                    </a:lnT>
                    <a:lnB w="9525" cap="flat" cmpd="sng" algn="ctr">
                      <a:solidFill>
                        <a:schemeClr val="accent1">
                          <a:lumMod val="50000"/>
                        </a:schemeClr>
                      </a:solidFill>
                      <a:prstDash val="solid"/>
                      <a:round/>
                      <a:headEnd type="none" w="med" len="med"/>
                      <a:tailEnd type="none" w="med" len="med"/>
                    </a:lnB>
                    <a:noFill/>
                  </a:tcPr>
                </a:tc>
                <a:tc>
                  <a:txBody>
                    <a:bodyPr/>
                    <a:lstStyle/>
                    <a:p>
                      <a:pPr latinLnBrk="1"/>
                      <a:endParaRPr lang="ko-KR" altLang="en-US" sz="2000" dirty="0"/>
                    </a:p>
                  </a:txBody>
                  <a:tcPr marL="96364" marR="96364" marT="50398" marB="50398">
                    <a:lnL w="9525" cap="flat" cmpd="sng" algn="ctr">
                      <a:solidFill>
                        <a:schemeClr val="accent1">
                          <a:lumMod val="50000"/>
                        </a:schemeClr>
                      </a:solidFill>
                      <a:prstDash val="sysDot"/>
                      <a:round/>
                      <a:headEnd type="none" w="med" len="med"/>
                      <a:tailEnd type="none" w="med" len="med"/>
                    </a:lnL>
                    <a:lnR w="9525" cap="flat" cmpd="sng" algn="ctr">
                      <a:solidFill>
                        <a:schemeClr val="accent1">
                          <a:lumMod val="50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9525"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2059281812"/>
                  </a:ext>
                </a:extLst>
              </a:tr>
            </a:tbl>
          </a:graphicData>
        </a:graphic>
      </p:graphicFrame>
      <p:sp>
        <p:nvSpPr>
          <p:cNvPr id="18" name="텍스트 개체 틀 17">
            <a:extLst>
              <a:ext uri="{FF2B5EF4-FFF2-40B4-BE49-F238E27FC236}">
                <a16:creationId xmlns:a16="http://schemas.microsoft.com/office/drawing/2014/main" id="{4C5EC9BB-4921-4D03-AA2B-4B5C298068EE}"/>
              </a:ext>
            </a:extLst>
          </p:cNvPr>
          <p:cNvSpPr>
            <a:spLocks noGrp="1"/>
          </p:cNvSpPr>
          <p:nvPr>
            <p:ph type="body" sz="quarter" idx="11"/>
          </p:nvPr>
        </p:nvSpPr>
        <p:spPr>
          <a:xfrm>
            <a:off x="166671" y="188642"/>
            <a:ext cx="1787875" cy="332486"/>
          </a:xfrm>
        </p:spPr>
        <p:txBody>
          <a:bodyPr>
            <a:noAutofit/>
          </a:bodyPr>
          <a:lstStyle>
            <a:lvl1pPr marL="0" indent="0" algn="ctr">
              <a:buNone/>
              <a:defRPr sz="1265"/>
            </a:lvl1pPr>
          </a:lstStyle>
          <a:p>
            <a:pPr lvl="0"/>
            <a:endParaRPr lang="ko-KR" altLang="en-US" dirty="0"/>
          </a:p>
        </p:txBody>
      </p:sp>
      <p:sp>
        <p:nvSpPr>
          <p:cNvPr id="19" name="텍스트 개체 틀 17">
            <a:extLst>
              <a:ext uri="{FF2B5EF4-FFF2-40B4-BE49-F238E27FC236}">
                <a16:creationId xmlns:a16="http://schemas.microsoft.com/office/drawing/2014/main" id="{2F7B7FD6-486C-4D6E-8489-C9353112FF97}"/>
              </a:ext>
            </a:extLst>
          </p:cNvPr>
          <p:cNvSpPr>
            <a:spLocks noGrp="1"/>
          </p:cNvSpPr>
          <p:nvPr>
            <p:ph type="body" sz="quarter" idx="12"/>
          </p:nvPr>
        </p:nvSpPr>
        <p:spPr>
          <a:xfrm>
            <a:off x="2091924" y="188642"/>
            <a:ext cx="5544445" cy="332486"/>
          </a:xfrm>
        </p:spPr>
        <p:txBody>
          <a:bodyPr>
            <a:noAutofit/>
          </a:bodyPr>
          <a:lstStyle>
            <a:lvl1pPr marL="0" indent="0" algn="ctr">
              <a:buNone/>
              <a:defRPr sz="1265"/>
            </a:lvl1pPr>
          </a:lstStyle>
          <a:p>
            <a:pPr lvl="0"/>
            <a:endParaRPr lang="ko-KR" altLang="en-US" dirty="0"/>
          </a:p>
        </p:txBody>
      </p:sp>
      <p:sp>
        <p:nvSpPr>
          <p:cNvPr id="23" name="TextBox 22">
            <a:extLst>
              <a:ext uri="{FF2B5EF4-FFF2-40B4-BE49-F238E27FC236}">
                <a16:creationId xmlns:a16="http://schemas.microsoft.com/office/drawing/2014/main" id="{338855AC-766D-49BA-BA54-E43D32ABE704}"/>
              </a:ext>
            </a:extLst>
          </p:cNvPr>
          <p:cNvSpPr txBox="1"/>
          <p:nvPr userDrawn="1"/>
        </p:nvSpPr>
        <p:spPr>
          <a:xfrm>
            <a:off x="7636368" y="188641"/>
            <a:ext cx="2636361" cy="287002"/>
          </a:xfrm>
          <a:prstGeom prst="rect">
            <a:avLst/>
          </a:prstGeom>
          <a:noFill/>
        </p:spPr>
        <p:txBody>
          <a:bodyPr wrap="square" rtlCol="0">
            <a:spAutoFit/>
          </a:bodyPr>
          <a:lstStyle/>
          <a:p>
            <a:pPr algn="ctr"/>
            <a:r>
              <a:rPr lang="ko-KR" altLang="en-US" sz="1265" dirty="0"/>
              <a:t>설명</a:t>
            </a:r>
          </a:p>
        </p:txBody>
      </p:sp>
      <p:sp>
        <p:nvSpPr>
          <p:cNvPr id="25" name="텍스트 개체 틀 17">
            <a:extLst>
              <a:ext uri="{FF2B5EF4-FFF2-40B4-BE49-F238E27FC236}">
                <a16:creationId xmlns:a16="http://schemas.microsoft.com/office/drawing/2014/main" id="{F630EB99-0175-46C1-9E97-8E5937BFF7CA}"/>
              </a:ext>
            </a:extLst>
          </p:cNvPr>
          <p:cNvSpPr>
            <a:spLocks noGrp="1"/>
          </p:cNvSpPr>
          <p:nvPr>
            <p:ph type="body" sz="quarter" idx="13"/>
          </p:nvPr>
        </p:nvSpPr>
        <p:spPr>
          <a:xfrm>
            <a:off x="7901463" y="597425"/>
            <a:ext cx="2371266" cy="6325146"/>
          </a:xfrm>
        </p:spPr>
        <p:txBody>
          <a:bodyPr lIns="36000" tIns="46800" rIns="36000" bIns="46800">
            <a:noAutofit/>
          </a:bodyPr>
          <a:lstStyle>
            <a:lvl1pPr marL="0" indent="0" algn="l">
              <a:lnSpc>
                <a:spcPct val="110000"/>
              </a:lnSpc>
              <a:spcBef>
                <a:spcPts val="1054"/>
              </a:spcBef>
              <a:buNone/>
              <a:defRPr sz="843"/>
            </a:lvl1pPr>
          </a:lstStyle>
          <a:p>
            <a:pPr lvl="0"/>
            <a:endParaRPr lang="ko-KR" altLang="en-US" dirty="0"/>
          </a:p>
        </p:txBody>
      </p:sp>
      <p:sp>
        <p:nvSpPr>
          <p:cNvPr id="9" name="직사각형 8">
            <a:extLst>
              <a:ext uri="{FF2B5EF4-FFF2-40B4-BE49-F238E27FC236}">
                <a16:creationId xmlns:a16="http://schemas.microsoft.com/office/drawing/2014/main" id="{1DC4B580-4E10-41BF-93B9-55EE578F0CDF}"/>
              </a:ext>
            </a:extLst>
          </p:cNvPr>
          <p:cNvSpPr/>
          <p:nvPr userDrawn="1"/>
        </p:nvSpPr>
        <p:spPr>
          <a:xfrm>
            <a:off x="119307" y="672952"/>
            <a:ext cx="7387883" cy="6325146"/>
          </a:xfrm>
          <a:prstGeom prst="rect">
            <a:avLst/>
          </a:prstGeom>
          <a:noFill/>
          <a:ln w="12700">
            <a:solidFill>
              <a:schemeClr val="bg1">
                <a:lumMod val="65000"/>
              </a:schemeClr>
            </a:solidFill>
            <a:prstDash val="sys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84"/>
          </a:p>
        </p:txBody>
      </p:sp>
    </p:spTree>
    <p:extLst>
      <p:ext uri="{BB962C8B-B14F-4D97-AF65-F5344CB8AC3E}">
        <p14:creationId xmlns:p14="http://schemas.microsoft.com/office/powerpoint/2010/main" val="3068726262"/>
      </p:ext>
    </p:extLst>
  </p:cSld>
  <p:clrMapOvr>
    <a:masterClrMapping/>
  </p:clrMapOvr>
  <p:extLst mod="1">
    <p:ext uri="{DCECCB84-F9BA-43D5-87BE-67443E8EF086}">
      <p15:sldGuideLst xmlns:p15="http://schemas.microsoft.com/office/powerpoint/2012/main">
        <p15:guide id="1" orient="horz" pos="2381" userDrawn="1">
          <p15:clr>
            <a:srgbClr val="FBAE40"/>
          </p15:clr>
        </p15:guide>
        <p15:guide id="2" pos="3288" userDrawn="1">
          <p15:clr>
            <a:srgbClr val="FBAE40"/>
          </p15:clr>
        </p15:guide>
        <p15:guide id="3" pos="6276" userDrawn="1">
          <p15:clr>
            <a:srgbClr val="FBAE40"/>
          </p15:clr>
        </p15:guide>
        <p15:guide id="4" orient="horz" pos="463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표지">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620A1BB5-FC55-4887-84E9-0D8D005454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439400" cy="7559675"/>
          </a:xfrm>
          <a:prstGeom prst="rect">
            <a:avLst/>
          </a:prstGeom>
        </p:spPr>
      </p:pic>
      <p:pic>
        <p:nvPicPr>
          <p:cNvPr id="8" name="그림 7">
            <a:extLst>
              <a:ext uri="{FF2B5EF4-FFF2-40B4-BE49-F238E27FC236}">
                <a16:creationId xmlns:a16="http://schemas.microsoft.com/office/drawing/2014/main" id="{196BD2D7-24A2-4D5F-9458-15261C3B625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1863" b="-10453"/>
          <a:stretch/>
        </p:blipFill>
        <p:spPr>
          <a:xfrm>
            <a:off x="8982437" y="7146165"/>
            <a:ext cx="1216710" cy="343134"/>
          </a:xfrm>
          <a:prstGeom prst="rect">
            <a:avLst/>
          </a:prstGeom>
        </p:spPr>
      </p:pic>
      <p:sp>
        <p:nvSpPr>
          <p:cNvPr id="9" name="제목 1">
            <a:extLst>
              <a:ext uri="{FF2B5EF4-FFF2-40B4-BE49-F238E27FC236}">
                <a16:creationId xmlns:a16="http://schemas.microsoft.com/office/drawing/2014/main" id="{5EE97995-9840-4527-8B03-299334F436AA}"/>
              </a:ext>
            </a:extLst>
          </p:cNvPr>
          <p:cNvSpPr>
            <a:spLocks noGrp="1"/>
          </p:cNvSpPr>
          <p:nvPr>
            <p:ph type="ctrTitle"/>
          </p:nvPr>
        </p:nvSpPr>
        <p:spPr>
          <a:xfrm>
            <a:off x="381818" y="1237197"/>
            <a:ext cx="9627279" cy="2631887"/>
          </a:xfrm>
        </p:spPr>
        <p:txBody>
          <a:bodyPr anchor="b">
            <a:normAutofit/>
          </a:bodyPr>
          <a:lstStyle>
            <a:lvl1pPr algn="ctr">
              <a:defRPr sz="5691"/>
            </a:lvl1pPr>
          </a:lstStyle>
          <a:p>
            <a:r>
              <a:rPr lang="ko-KR" altLang="en-US" dirty="0"/>
              <a:t>마스터 제목 스타일 편집</a:t>
            </a:r>
          </a:p>
        </p:txBody>
      </p:sp>
      <p:sp>
        <p:nvSpPr>
          <p:cNvPr id="10" name="부제목 2">
            <a:extLst>
              <a:ext uri="{FF2B5EF4-FFF2-40B4-BE49-F238E27FC236}">
                <a16:creationId xmlns:a16="http://schemas.microsoft.com/office/drawing/2014/main" id="{7975B454-1485-4B06-A67A-1988CFBA16D6}"/>
              </a:ext>
            </a:extLst>
          </p:cNvPr>
          <p:cNvSpPr>
            <a:spLocks noGrp="1"/>
          </p:cNvSpPr>
          <p:nvPr>
            <p:ph type="subTitle" idx="1"/>
          </p:nvPr>
        </p:nvSpPr>
        <p:spPr>
          <a:xfrm>
            <a:off x="1304925" y="3970580"/>
            <a:ext cx="7829550" cy="1825171"/>
          </a:xfrm>
        </p:spPr>
        <p:txBody>
          <a:bodyPr/>
          <a:lstStyle>
            <a:lvl1pPr marL="0" indent="0" algn="ctr">
              <a:buNone/>
              <a:defRPr sz="2529"/>
            </a:lvl1pPr>
            <a:lvl2pPr marL="481797" indent="0" algn="ctr">
              <a:buNone/>
              <a:defRPr sz="2108"/>
            </a:lvl2pPr>
            <a:lvl3pPr marL="963595" indent="0" algn="ctr">
              <a:buNone/>
              <a:defRPr sz="1897"/>
            </a:lvl3pPr>
            <a:lvl4pPr marL="1445392" indent="0" algn="ctr">
              <a:buNone/>
              <a:defRPr sz="1686"/>
            </a:lvl4pPr>
            <a:lvl5pPr marL="1927189" indent="0" algn="ctr">
              <a:buNone/>
              <a:defRPr sz="1686"/>
            </a:lvl5pPr>
            <a:lvl6pPr marL="2408987" indent="0" algn="ctr">
              <a:buNone/>
              <a:defRPr sz="1686"/>
            </a:lvl6pPr>
            <a:lvl7pPr marL="2890784" indent="0" algn="ctr">
              <a:buNone/>
              <a:defRPr sz="1686"/>
            </a:lvl7pPr>
            <a:lvl8pPr marL="3372582" indent="0" algn="ctr">
              <a:buNone/>
              <a:defRPr sz="1686"/>
            </a:lvl8pPr>
            <a:lvl9pPr marL="3854379" indent="0" algn="ctr">
              <a:buNone/>
              <a:defRPr sz="1686"/>
            </a:lvl9pPr>
          </a:lstStyle>
          <a:p>
            <a:r>
              <a:rPr lang="ko-KR" altLang="en-US" dirty="0"/>
              <a:t>클릭하여 마스터 부제목 스타일 편집</a:t>
            </a:r>
          </a:p>
        </p:txBody>
      </p:sp>
    </p:spTree>
    <p:extLst>
      <p:ext uri="{BB962C8B-B14F-4D97-AF65-F5344CB8AC3E}">
        <p14:creationId xmlns:p14="http://schemas.microsoft.com/office/powerpoint/2010/main" val="3981899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청색배경">
    <p:spTree>
      <p:nvGrpSpPr>
        <p:cNvPr id="1" name=""/>
        <p:cNvGrpSpPr/>
        <p:nvPr/>
      </p:nvGrpSpPr>
      <p:grpSpPr>
        <a:xfrm>
          <a:off x="0" y="0"/>
          <a:ext cx="0" cy="0"/>
          <a:chOff x="0" y="0"/>
          <a:chExt cx="0" cy="0"/>
        </a:xfrm>
      </p:grpSpPr>
      <p:pic>
        <p:nvPicPr>
          <p:cNvPr id="2" name="그림 1"/>
          <p:cNvPicPr>
            <a:picLocks noChangeAspect="1"/>
          </p:cNvPicPr>
          <p:nvPr userDrawn="1"/>
        </p:nvPicPr>
        <p:blipFill rotWithShape="1">
          <a:blip r:embed="rId2">
            <a:extLst>
              <a:ext uri="{28A0092B-C50C-407E-A947-70E740481C1C}">
                <a14:useLocalDpi xmlns:a14="http://schemas.microsoft.com/office/drawing/2010/main" val="0"/>
              </a:ext>
            </a:extLst>
          </a:blip>
          <a:srcRect l="51863" b="-10453"/>
          <a:stretch/>
        </p:blipFill>
        <p:spPr>
          <a:xfrm>
            <a:off x="8742184" y="7075790"/>
            <a:ext cx="1216710" cy="343134"/>
          </a:xfrm>
          <a:prstGeom prst="rect">
            <a:avLst/>
          </a:prstGeom>
        </p:spPr>
      </p:pic>
      <p:pic>
        <p:nvPicPr>
          <p:cNvPr id="3" name="그림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0439400" cy="7559675"/>
          </a:xfrm>
          <a:prstGeom prst="rect">
            <a:avLst/>
          </a:prstGeom>
        </p:spPr>
      </p:pic>
      <p:pic>
        <p:nvPicPr>
          <p:cNvPr id="4" name="그림 3"/>
          <p:cNvPicPr>
            <a:picLocks noChangeAspect="1"/>
          </p:cNvPicPr>
          <p:nvPr userDrawn="1"/>
        </p:nvPicPr>
        <p:blipFill rotWithShape="1">
          <a:blip r:embed="rId4">
            <a:extLst>
              <a:ext uri="{28A0092B-C50C-407E-A947-70E740481C1C}">
                <a14:useLocalDpi xmlns:a14="http://schemas.microsoft.com/office/drawing/2010/main" val="0"/>
              </a:ext>
            </a:extLst>
          </a:blip>
          <a:srcRect l="53237" t="-1" b="-17834"/>
          <a:stretch/>
        </p:blipFill>
        <p:spPr>
          <a:xfrm>
            <a:off x="9017163" y="7123235"/>
            <a:ext cx="1181984" cy="366064"/>
          </a:xfrm>
          <a:prstGeom prst="rect">
            <a:avLst/>
          </a:prstGeom>
        </p:spPr>
      </p:pic>
    </p:spTree>
    <p:extLst>
      <p:ext uri="{BB962C8B-B14F-4D97-AF65-F5344CB8AC3E}">
        <p14:creationId xmlns:p14="http://schemas.microsoft.com/office/powerpoint/2010/main" val="3060891580"/>
      </p:ext>
    </p:extLst>
  </p:cSld>
  <p:clrMapOvr>
    <a:masterClrMapping/>
  </p:clrMapOvr>
  <p:extLst mod="1">
    <p:ext uri="{DCECCB84-F9BA-43D5-87BE-67443E8EF086}">
      <p15:sldGuideLst xmlns:p15="http://schemas.microsoft.com/office/powerpoint/2012/main">
        <p15:guide id="1" orient="horz" pos="2381" userDrawn="1">
          <p15:clr>
            <a:srgbClr val="FBAE40"/>
          </p15:clr>
        </p15:guide>
        <p15:guide id="2" pos="3288" userDrawn="1">
          <p15:clr>
            <a:srgbClr val="FBAE40"/>
          </p15:clr>
        </p15:guide>
        <p15:guide id="3" pos="6276" userDrawn="1">
          <p15:clr>
            <a:srgbClr val="FBAE40"/>
          </p15:clr>
        </p15:guide>
        <p15:guide id="4" orient="horz" pos="463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제목 및 내용" preserve="1" userDrawn="1">
  <p:cSld name="회색배경">
    <p:spTree>
      <p:nvGrpSpPr>
        <p:cNvPr id="1" name="Shape 29"/>
        <p:cNvGrpSpPr/>
        <p:nvPr/>
      </p:nvGrpSpPr>
      <p:grpSpPr>
        <a:xfrm>
          <a:off x="0" y="0"/>
          <a:ext cx="0" cy="0"/>
          <a:chOff x="0" y="0"/>
          <a:chExt cx="0" cy="0"/>
        </a:xfrm>
      </p:grpSpPr>
      <p:pic>
        <p:nvPicPr>
          <p:cNvPr id="2" name="그림 1"/>
          <p:cNvPicPr>
            <a:picLocks noChangeAspect="1"/>
          </p:cNvPicPr>
          <p:nvPr userDrawn="1"/>
        </p:nvPicPr>
        <p:blipFill rotWithShape="1">
          <a:blip r:embed="rId2">
            <a:extLst>
              <a:ext uri="{28A0092B-C50C-407E-A947-70E740481C1C}">
                <a14:useLocalDpi xmlns:a14="http://schemas.microsoft.com/office/drawing/2010/main" val="0"/>
              </a:ext>
            </a:extLst>
          </a:blip>
          <a:srcRect l="51863" b="-10453"/>
          <a:stretch/>
        </p:blipFill>
        <p:spPr>
          <a:xfrm>
            <a:off x="8742184" y="7075790"/>
            <a:ext cx="1216710" cy="343134"/>
          </a:xfrm>
          <a:prstGeom prst="rect">
            <a:avLst/>
          </a:prstGeom>
        </p:spPr>
      </p:pic>
      <p:pic>
        <p:nvPicPr>
          <p:cNvPr id="3" name="그림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0439400" cy="7559675"/>
          </a:xfrm>
          <a:prstGeom prst="rect">
            <a:avLst/>
          </a:prstGeom>
        </p:spPr>
      </p:pic>
      <p:pic>
        <p:nvPicPr>
          <p:cNvPr id="5" name="그림 4"/>
          <p:cNvPicPr>
            <a:picLocks noChangeAspect="1"/>
          </p:cNvPicPr>
          <p:nvPr userDrawn="1"/>
        </p:nvPicPr>
        <p:blipFill rotWithShape="1">
          <a:blip r:embed="rId2">
            <a:extLst>
              <a:ext uri="{28A0092B-C50C-407E-A947-70E740481C1C}">
                <a14:useLocalDpi xmlns:a14="http://schemas.microsoft.com/office/drawing/2010/main" val="0"/>
              </a:ext>
            </a:extLst>
          </a:blip>
          <a:srcRect l="51863" b="-10453"/>
          <a:stretch/>
        </p:blipFill>
        <p:spPr>
          <a:xfrm>
            <a:off x="8982437" y="7146165"/>
            <a:ext cx="1216710" cy="343134"/>
          </a:xfrm>
          <a:prstGeom prst="rect">
            <a:avLst/>
          </a:prstGeom>
        </p:spPr>
      </p:pic>
    </p:spTree>
    <p:extLst>
      <p:ext uri="{BB962C8B-B14F-4D97-AF65-F5344CB8AC3E}">
        <p14:creationId xmlns:p14="http://schemas.microsoft.com/office/powerpoint/2010/main" val="4234740423"/>
      </p:ext>
    </p:extLst>
  </p:cSld>
  <p:clrMapOvr>
    <a:masterClrMapping/>
  </p:clrMapOvr>
  <p:extLst mod="1">
    <p:ext uri="{DCECCB84-F9BA-43D5-87BE-67443E8EF086}">
      <p15:sldGuideLst xmlns:p15="http://schemas.microsoft.com/office/powerpoint/2012/main">
        <p15:guide id="1" orient="horz" pos="2381" userDrawn="1">
          <p15:clr>
            <a:srgbClr val="FBAE40"/>
          </p15:clr>
        </p15:guide>
        <p15:guide id="2" pos="328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제목 및 내용" preserve="1" userDrawn="1">
  <p:cSld name="붉은배경">
    <p:spTree>
      <p:nvGrpSpPr>
        <p:cNvPr id="1" name="Shape 29"/>
        <p:cNvGrpSpPr/>
        <p:nvPr/>
      </p:nvGrpSpPr>
      <p:grpSpPr>
        <a:xfrm>
          <a:off x="0" y="0"/>
          <a:ext cx="0" cy="0"/>
          <a:chOff x="0" y="0"/>
          <a:chExt cx="0" cy="0"/>
        </a:xfrm>
      </p:grpSpPr>
      <p:pic>
        <p:nvPicPr>
          <p:cNvPr id="2" name="그림 1"/>
          <p:cNvPicPr>
            <a:picLocks noChangeAspect="1"/>
          </p:cNvPicPr>
          <p:nvPr userDrawn="1"/>
        </p:nvPicPr>
        <p:blipFill rotWithShape="1">
          <a:blip r:embed="rId2">
            <a:extLst>
              <a:ext uri="{28A0092B-C50C-407E-A947-70E740481C1C}">
                <a14:useLocalDpi xmlns:a14="http://schemas.microsoft.com/office/drawing/2010/main" val="0"/>
              </a:ext>
            </a:extLst>
          </a:blip>
          <a:srcRect l="51863" b="-10453"/>
          <a:stretch/>
        </p:blipFill>
        <p:spPr>
          <a:xfrm>
            <a:off x="8742184" y="7075790"/>
            <a:ext cx="1216710" cy="343134"/>
          </a:xfrm>
          <a:prstGeom prst="rect">
            <a:avLst/>
          </a:prstGeom>
        </p:spPr>
      </p:pic>
      <p:pic>
        <p:nvPicPr>
          <p:cNvPr id="3" name="그림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0439400" cy="7559675"/>
          </a:xfrm>
          <a:prstGeom prst="rect">
            <a:avLst/>
          </a:prstGeom>
        </p:spPr>
      </p:pic>
      <p:pic>
        <p:nvPicPr>
          <p:cNvPr id="5" name="그림 4">
            <a:extLst>
              <a:ext uri="{FF2B5EF4-FFF2-40B4-BE49-F238E27FC236}">
                <a16:creationId xmlns:a16="http://schemas.microsoft.com/office/drawing/2014/main" id="{A2E5FFD3-A205-4D57-91AE-20A4728A697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3237" t="-1" b="-17834"/>
          <a:stretch/>
        </p:blipFill>
        <p:spPr>
          <a:xfrm>
            <a:off x="9017163" y="7123235"/>
            <a:ext cx="1181984" cy="366064"/>
          </a:xfrm>
          <a:prstGeom prst="rect">
            <a:avLst/>
          </a:prstGeom>
        </p:spPr>
      </p:pic>
    </p:spTree>
    <p:extLst>
      <p:ext uri="{BB962C8B-B14F-4D97-AF65-F5344CB8AC3E}">
        <p14:creationId xmlns:p14="http://schemas.microsoft.com/office/powerpoint/2010/main" val="813557180"/>
      </p:ext>
    </p:extLst>
  </p:cSld>
  <p:clrMapOvr>
    <a:masterClrMapping/>
  </p:clrMapOvr>
  <p:extLst mod="1">
    <p:ext uri="{DCECCB84-F9BA-43D5-87BE-67443E8EF086}">
      <p15:sldGuideLst xmlns:p15="http://schemas.microsoft.com/office/powerpoint/2012/main">
        <p15:guide id="1" orient="horz" pos="2381" userDrawn="1">
          <p15:clr>
            <a:srgbClr val="FBAE40"/>
          </p15:clr>
        </p15:guide>
        <p15:guide id="2" pos="328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75F4C38-F507-4DE3-BF3A-7462AC5EDD46}"/>
              </a:ext>
            </a:extLst>
          </p:cNvPr>
          <p:cNvSpPr>
            <a:spLocks noGrp="1"/>
          </p:cNvSpPr>
          <p:nvPr>
            <p:ph type="ctrTitle"/>
          </p:nvPr>
        </p:nvSpPr>
        <p:spPr>
          <a:xfrm>
            <a:off x="1304925" y="1237197"/>
            <a:ext cx="7829550" cy="2631887"/>
          </a:xfrm>
        </p:spPr>
        <p:txBody>
          <a:bodyPr anchor="b"/>
          <a:lstStyle>
            <a:lvl1pPr algn="ctr">
              <a:defRPr sz="6323"/>
            </a:lvl1pPr>
          </a:lstStyle>
          <a:p>
            <a:r>
              <a:rPr lang="ko-KR" altLang="en-US"/>
              <a:t>마스터 제목 스타일 편집</a:t>
            </a:r>
          </a:p>
        </p:txBody>
      </p:sp>
      <p:sp>
        <p:nvSpPr>
          <p:cNvPr id="3" name="부제목 2">
            <a:extLst>
              <a:ext uri="{FF2B5EF4-FFF2-40B4-BE49-F238E27FC236}">
                <a16:creationId xmlns:a16="http://schemas.microsoft.com/office/drawing/2014/main" id="{F5AEDEE6-4426-4CAA-B57C-20B345546310}"/>
              </a:ext>
            </a:extLst>
          </p:cNvPr>
          <p:cNvSpPr>
            <a:spLocks noGrp="1"/>
          </p:cNvSpPr>
          <p:nvPr>
            <p:ph type="subTitle" idx="1"/>
          </p:nvPr>
        </p:nvSpPr>
        <p:spPr>
          <a:xfrm>
            <a:off x="1304925" y="3970580"/>
            <a:ext cx="7829550" cy="1825171"/>
          </a:xfrm>
        </p:spPr>
        <p:txBody>
          <a:bodyPr/>
          <a:lstStyle>
            <a:lvl1pPr marL="0" indent="0" algn="ctr">
              <a:buNone/>
              <a:defRPr sz="2529"/>
            </a:lvl1pPr>
            <a:lvl2pPr marL="481797" indent="0" algn="ctr">
              <a:buNone/>
              <a:defRPr sz="2108"/>
            </a:lvl2pPr>
            <a:lvl3pPr marL="963595" indent="0" algn="ctr">
              <a:buNone/>
              <a:defRPr sz="1897"/>
            </a:lvl3pPr>
            <a:lvl4pPr marL="1445392" indent="0" algn="ctr">
              <a:buNone/>
              <a:defRPr sz="1686"/>
            </a:lvl4pPr>
            <a:lvl5pPr marL="1927189" indent="0" algn="ctr">
              <a:buNone/>
              <a:defRPr sz="1686"/>
            </a:lvl5pPr>
            <a:lvl6pPr marL="2408987" indent="0" algn="ctr">
              <a:buNone/>
              <a:defRPr sz="1686"/>
            </a:lvl6pPr>
            <a:lvl7pPr marL="2890784" indent="0" algn="ctr">
              <a:buNone/>
              <a:defRPr sz="1686"/>
            </a:lvl7pPr>
            <a:lvl8pPr marL="3372582" indent="0" algn="ctr">
              <a:buNone/>
              <a:defRPr sz="1686"/>
            </a:lvl8pPr>
            <a:lvl9pPr marL="3854379" indent="0" algn="ctr">
              <a:buNone/>
              <a:defRPr sz="1686"/>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FF321E92-4029-4C50-8586-729EBC6BE214}"/>
              </a:ext>
            </a:extLst>
          </p:cNvPr>
          <p:cNvSpPr>
            <a:spLocks noGrp="1"/>
          </p:cNvSpPr>
          <p:nvPr>
            <p:ph type="dt" sz="half" idx="10"/>
          </p:nvPr>
        </p:nvSpPr>
        <p:spPr/>
        <p:txBody>
          <a:bodyPr/>
          <a:lstStyle/>
          <a:p>
            <a:endParaRPr lang="ko-KR" altLang="en-US"/>
          </a:p>
        </p:txBody>
      </p:sp>
      <p:sp>
        <p:nvSpPr>
          <p:cNvPr id="5" name="바닥글 개체 틀 4">
            <a:extLst>
              <a:ext uri="{FF2B5EF4-FFF2-40B4-BE49-F238E27FC236}">
                <a16:creationId xmlns:a16="http://schemas.microsoft.com/office/drawing/2014/main" id="{148DAF69-6BB6-40BD-87D5-05EE9A0A55F8}"/>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48D9D693-1546-469F-A73F-B36B33EA42CD}"/>
              </a:ext>
            </a:extLst>
          </p:cNvPr>
          <p:cNvSpPr>
            <a:spLocks noGrp="1"/>
          </p:cNvSpPr>
          <p:nvPr>
            <p:ph type="sldNum" sz="quarter" idx="12"/>
          </p:nvPr>
        </p:nvSpPr>
        <p:spPr/>
        <p:txBody>
          <a:bodyPr/>
          <a:lstStyle/>
          <a:p>
            <a:fld id="{C17BFDC7-8028-4335-B0EF-83782A790736}" type="slidenum">
              <a:rPr lang="ko-KR" altLang="en-US" smtClean="0"/>
              <a:t>‹#›</a:t>
            </a:fld>
            <a:endParaRPr lang="ko-KR" altLang="en-US"/>
          </a:p>
        </p:txBody>
      </p:sp>
    </p:spTree>
    <p:extLst>
      <p:ext uri="{BB962C8B-B14F-4D97-AF65-F5344CB8AC3E}">
        <p14:creationId xmlns:p14="http://schemas.microsoft.com/office/powerpoint/2010/main" val="645505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96BB558-759D-4771-9770-BD1E02338D3D}"/>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9157CA70-DF8E-40F4-A03E-D68B89EAAC3D}"/>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1549D4FF-37DF-460C-8E59-5BC9944152DA}"/>
              </a:ext>
            </a:extLst>
          </p:cNvPr>
          <p:cNvSpPr>
            <a:spLocks noGrp="1"/>
          </p:cNvSpPr>
          <p:nvPr>
            <p:ph type="dt" sz="half" idx="10"/>
          </p:nvPr>
        </p:nvSpPr>
        <p:spPr/>
        <p:txBody>
          <a:bodyPr/>
          <a:lstStyle/>
          <a:p>
            <a:endParaRPr lang="ko-KR" altLang="en-US"/>
          </a:p>
        </p:txBody>
      </p:sp>
      <p:sp>
        <p:nvSpPr>
          <p:cNvPr id="5" name="바닥글 개체 틀 4">
            <a:extLst>
              <a:ext uri="{FF2B5EF4-FFF2-40B4-BE49-F238E27FC236}">
                <a16:creationId xmlns:a16="http://schemas.microsoft.com/office/drawing/2014/main" id="{84739168-91CD-4F9E-B105-15856262A833}"/>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65E230A9-D677-4CF2-A745-5F7D4DB0F5BA}"/>
              </a:ext>
            </a:extLst>
          </p:cNvPr>
          <p:cNvSpPr>
            <a:spLocks noGrp="1"/>
          </p:cNvSpPr>
          <p:nvPr>
            <p:ph type="sldNum" sz="quarter" idx="12"/>
          </p:nvPr>
        </p:nvSpPr>
        <p:spPr/>
        <p:txBody>
          <a:bodyPr/>
          <a:lstStyle/>
          <a:p>
            <a:fld id="{C17BFDC7-8028-4335-B0EF-83782A790736}" type="slidenum">
              <a:rPr lang="ko-KR" altLang="en-US" smtClean="0"/>
              <a:t>‹#›</a:t>
            </a:fld>
            <a:endParaRPr lang="ko-KR" altLang="en-US"/>
          </a:p>
        </p:txBody>
      </p:sp>
    </p:spTree>
    <p:extLst>
      <p:ext uri="{BB962C8B-B14F-4D97-AF65-F5344CB8AC3E}">
        <p14:creationId xmlns:p14="http://schemas.microsoft.com/office/powerpoint/2010/main" val="2028069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4FECEA9-9D19-4D21-9D0D-BACCF630063E}"/>
              </a:ext>
            </a:extLst>
          </p:cNvPr>
          <p:cNvSpPr>
            <a:spLocks noGrp="1"/>
          </p:cNvSpPr>
          <p:nvPr>
            <p:ph type="title"/>
          </p:nvPr>
        </p:nvSpPr>
        <p:spPr>
          <a:xfrm>
            <a:off x="712690" y="1884670"/>
            <a:ext cx="9003983" cy="3144614"/>
          </a:xfrm>
        </p:spPr>
        <p:txBody>
          <a:bodyPr anchor="b"/>
          <a:lstStyle>
            <a:lvl1pPr>
              <a:defRPr sz="6323"/>
            </a:lvl1pPr>
          </a:lstStyle>
          <a:p>
            <a:r>
              <a:rPr lang="ko-KR" altLang="en-US"/>
              <a:t>마스터 제목 스타일 편집</a:t>
            </a:r>
          </a:p>
        </p:txBody>
      </p:sp>
      <p:sp>
        <p:nvSpPr>
          <p:cNvPr id="3" name="텍스트 개체 틀 2">
            <a:extLst>
              <a:ext uri="{FF2B5EF4-FFF2-40B4-BE49-F238E27FC236}">
                <a16:creationId xmlns:a16="http://schemas.microsoft.com/office/drawing/2014/main" id="{D74D12B6-53B0-4679-885C-F3C1232F4BCD}"/>
              </a:ext>
            </a:extLst>
          </p:cNvPr>
          <p:cNvSpPr>
            <a:spLocks noGrp="1"/>
          </p:cNvSpPr>
          <p:nvPr>
            <p:ph type="body" idx="1"/>
          </p:nvPr>
        </p:nvSpPr>
        <p:spPr>
          <a:xfrm>
            <a:off x="712690" y="5059034"/>
            <a:ext cx="9003983" cy="1653678"/>
          </a:xfrm>
        </p:spPr>
        <p:txBody>
          <a:bodyPr/>
          <a:lstStyle>
            <a:lvl1pPr marL="0" indent="0">
              <a:buNone/>
              <a:defRPr sz="2529">
                <a:solidFill>
                  <a:schemeClr val="tx1">
                    <a:tint val="75000"/>
                  </a:schemeClr>
                </a:solidFill>
              </a:defRPr>
            </a:lvl1pPr>
            <a:lvl2pPr marL="481797" indent="0">
              <a:buNone/>
              <a:defRPr sz="2108">
                <a:solidFill>
                  <a:schemeClr val="tx1">
                    <a:tint val="75000"/>
                  </a:schemeClr>
                </a:solidFill>
              </a:defRPr>
            </a:lvl2pPr>
            <a:lvl3pPr marL="963595" indent="0">
              <a:buNone/>
              <a:defRPr sz="1897">
                <a:solidFill>
                  <a:schemeClr val="tx1">
                    <a:tint val="75000"/>
                  </a:schemeClr>
                </a:solidFill>
              </a:defRPr>
            </a:lvl3pPr>
            <a:lvl4pPr marL="1445392" indent="0">
              <a:buNone/>
              <a:defRPr sz="1686">
                <a:solidFill>
                  <a:schemeClr val="tx1">
                    <a:tint val="75000"/>
                  </a:schemeClr>
                </a:solidFill>
              </a:defRPr>
            </a:lvl4pPr>
            <a:lvl5pPr marL="1927189" indent="0">
              <a:buNone/>
              <a:defRPr sz="1686">
                <a:solidFill>
                  <a:schemeClr val="tx1">
                    <a:tint val="75000"/>
                  </a:schemeClr>
                </a:solidFill>
              </a:defRPr>
            </a:lvl5pPr>
            <a:lvl6pPr marL="2408987" indent="0">
              <a:buNone/>
              <a:defRPr sz="1686">
                <a:solidFill>
                  <a:schemeClr val="tx1">
                    <a:tint val="75000"/>
                  </a:schemeClr>
                </a:solidFill>
              </a:defRPr>
            </a:lvl6pPr>
            <a:lvl7pPr marL="2890784" indent="0">
              <a:buNone/>
              <a:defRPr sz="1686">
                <a:solidFill>
                  <a:schemeClr val="tx1">
                    <a:tint val="75000"/>
                  </a:schemeClr>
                </a:solidFill>
              </a:defRPr>
            </a:lvl7pPr>
            <a:lvl8pPr marL="3372582" indent="0">
              <a:buNone/>
              <a:defRPr sz="1686">
                <a:solidFill>
                  <a:schemeClr val="tx1">
                    <a:tint val="75000"/>
                  </a:schemeClr>
                </a:solidFill>
              </a:defRPr>
            </a:lvl8pPr>
            <a:lvl9pPr marL="3854379" indent="0">
              <a:buNone/>
              <a:defRPr sz="1686">
                <a:solidFill>
                  <a:schemeClr val="tx1">
                    <a:tint val="75000"/>
                  </a:schemeClr>
                </a:solidFill>
              </a:defRPr>
            </a:lvl9pPr>
          </a:lstStyle>
          <a:p>
            <a:pPr lvl="0"/>
            <a:r>
              <a:rPr lang="ko-KR" altLang="en-US"/>
              <a:t>마스터 텍스트 스타일 편집</a:t>
            </a:r>
          </a:p>
        </p:txBody>
      </p:sp>
      <p:sp>
        <p:nvSpPr>
          <p:cNvPr id="4" name="날짜 개체 틀 3">
            <a:extLst>
              <a:ext uri="{FF2B5EF4-FFF2-40B4-BE49-F238E27FC236}">
                <a16:creationId xmlns:a16="http://schemas.microsoft.com/office/drawing/2014/main" id="{3FCEA9F1-0322-49A8-948E-3768AEB95FE8}"/>
              </a:ext>
            </a:extLst>
          </p:cNvPr>
          <p:cNvSpPr>
            <a:spLocks noGrp="1"/>
          </p:cNvSpPr>
          <p:nvPr>
            <p:ph type="dt" sz="half" idx="10"/>
          </p:nvPr>
        </p:nvSpPr>
        <p:spPr/>
        <p:txBody>
          <a:bodyPr/>
          <a:lstStyle/>
          <a:p>
            <a:endParaRPr lang="ko-KR" altLang="en-US"/>
          </a:p>
        </p:txBody>
      </p:sp>
      <p:sp>
        <p:nvSpPr>
          <p:cNvPr id="5" name="바닥글 개체 틀 4">
            <a:extLst>
              <a:ext uri="{FF2B5EF4-FFF2-40B4-BE49-F238E27FC236}">
                <a16:creationId xmlns:a16="http://schemas.microsoft.com/office/drawing/2014/main" id="{AE0B15FF-8369-47A1-B791-B6DF6CA0B156}"/>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BC3C43D3-8BEE-4FFF-AFE9-A73AF8CD94BE}"/>
              </a:ext>
            </a:extLst>
          </p:cNvPr>
          <p:cNvSpPr>
            <a:spLocks noGrp="1"/>
          </p:cNvSpPr>
          <p:nvPr>
            <p:ph type="sldNum" sz="quarter" idx="12"/>
          </p:nvPr>
        </p:nvSpPr>
        <p:spPr/>
        <p:txBody>
          <a:bodyPr/>
          <a:lstStyle/>
          <a:p>
            <a:fld id="{C17BFDC7-8028-4335-B0EF-83782A790736}" type="slidenum">
              <a:rPr lang="ko-KR" altLang="en-US" smtClean="0"/>
              <a:t>‹#›</a:t>
            </a:fld>
            <a:endParaRPr lang="ko-KR" altLang="en-US"/>
          </a:p>
        </p:txBody>
      </p:sp>
    </p:spTree>
    <p:extLst>
      <p:ext uri="{BB962C8B-B14F-4D97-AF65-F5344CB8AC3E}">
        <p14:creationId xmlns:p14="http://schemas.microsoft.com/office/powerpoint/2010/main" val="149025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F647BED-8817-4ED8-BE49-D0AAD6D9B522}"/>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138B8CF0-1A8D-460F-94B9-CCC624AFFABC}"/>
              </a:ext>
            </a:extLst>
          </p:cNvPr>
          <p:cNvSpPr>
            <a:spLocks noGrp="1"/>
          </p:cNvSpPr>
          <p:nvPr>
            <p:ph sz="half" idx="1"/>
          </p:nvPr>
        </p:nvSpPr>
        <p:spPr>
          <a:xfrm>
            <a:off x="717709" y="2012414"/>
            <a:ext cx="4421688" cy="4796544"/>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a:extLst>
              <a:ext uri="{FF2B5EF4-FFF2-40B4-BE49-F238E27FC236}">
                <a16:creationId xmlns:a16="http://schemas.microsoft.com/office/drawing/2014/main" id="{035BD56B-E7BA-4556-82EB-F88F6B9044E3}"/>
              </a:ext>
            </a:extLst>
          </p:cNvPr>
          <p:cNvSpPr>
            <a:spLocks noGrp="1"/>
          </p:cNvSpPr>
          <p:nvPr>
            <p:ph sz="half" idx="2"/>
          </p:nvPr>
        </p:nvSpPr>
        <p:spPr>
          <a:xfrm>
            <a:off x="5300003" y="2012414"/>
            <a:ext cx="4421689" cy="4796544"/>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a:extLst>
              <a:ext uri="{FF2B5EF4-FFF2-40B4-BE49-F238E27FC236}">
                <a16:creationId xmlns:a16="http://schemas.microsoft.com/office/drawing/2014/main" id="{A89BB835-E923-4781-91A2-3C0964B12313}"/>
              </a:ext>
            </a:extLst>
          </p:cNvPr>
          <p:cNvSpPr>
            <a:spLocks noGrp="1"/>
          </p:cNvSpPr>
          <p:nvPr>
            <p:ph type="dt" sz="half" idx="10"/>
          </p:nvPr>
        </p:nvSpPr>
        <p:spPr/>
        <p:txBody>
          <a:bodyPr/>
          <a:lstStyle/>
          <a:p>
            <a:endParaRPr lang="ko-KR" altLang="en-US"/>
          </a:p>
        </p:txBody>
      </p:sp>
      <p:sp>
        <p:nvSpPr>
          <p:cNvPr id="6" name="바닥글 개체 틀 5">
            <a:extLst>
              <a:ext uri="{FF2B5EF4-FFF2-40B4-BE49-F238E27FC236}">
                <a16:creationId xmlns:a16="http://schemas.microsoft.com/office/drawing/2014/main" id="{65F354D1-42F2-4DEB-B7EB-4506545B51C3}"/>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1C7C8DC9-84B1-46FA-B1FB-0806D2DC424A}"/>
              </a:ext>
            </a:extLst>
          </p:cNvPr>
          <p:cNvSpPr>
            <a:spLocks noGrp="1"/>
          </p:cNvSpPr>
          <p:nvPr>
            <p:ph type="sldNum" sz="quarter" idx="12"/>
          </p:nvPr>
        </p:nvSpPr>
        <p:spPr/>
        <p:txBody>
          <a:bodyPr/>
          <a:lstStyle/>
          <a:p>
            <a:fld id="{C17BFDC7-8028-4335-B0EF-83782A790736}" type="slidenum">
              <a:rPr lang="ko-KR" altLang="en-US" smtClean="0"/>
              <a:t>‹#›</a:t>
            </a:fld>
            <a:endParaRPr lang="ko-KR" altLang="en-US"/>
          </a:p>
        </p:txBody>
      </p:sp>
    </p:spTree>
    <p:extLst>
      <p:ext uri="{BB962C8B-B14F-4D97-AF65-F5344CB8AC3E}">
        <p14:creationId xmlns:p14="http://schemas.microsoft.com/office/powerpoint/2010/main" val="3694608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본문">
    <p:spTree>
      <p:nvGrpSpPr>
        <p:cNvPr id="1" name=""/>
        <p:cNvGrpSpPr/>
        <p:nvPr/>
      </p:nvGrpSpPr>
      <p:grpSpPr>
        <a:xfrm>
          <a:off x="0" y="0"/>
          <a:ext cx="0" cy="0"/>
          <a:chOff x="0" y="0"/>
          <a:chExt cx="0" cy="0"/>
        </a:xfrm>
      </p:grpSpPr>
      <p:graphicFrame>
        <p:nvGraphicFramePr>
          <p:cNvPr id="2" name="개체 1" hidden="1">
            <a:extLst>
              <a:ext uri="{FF2B5EF4-FFF2-40B4-BE49-F238E27FC236}">
                <a16:creationId xmlns:a16="http://schemas.microsoft.com/office/drawing/2014/main" id="{0164CF60-3A43-43FB-BDD6-75FE018A8A60}"/>
              </a:ext>
            </a:extLst>
          </p:cNvPr>
          <p:cNvGraphicFramePr>
            <a:graphicFrameLocks noChangeAspect="1"/>
          </p:cNvGraphicFramePr>
          <p:nvPr userDrawn="1">
            <p:custDataLst>
              <p:tags r:id="rId2"/>
            </p:custDataLst>
            <p:extLst/>
          </p:nvPr>
        </p:nvGraphicFramePr>
        <p:xfrm>
          <a:off x="1673" y="1751"/>
          <a:ext cx="1674" cy="1750"/>
        </p:xfrm>
        <a:graphic>
          <a:graphicData uri="http://schemas.openxmlformats.org/presentationml/2006/ole">
            <mc:AlternateContent xmlns:mc="http://schemas.openxmlformats.org/markup-compatibility/2006">
              <mc:Choice xmlns:v="urn:schemas-microsoft-com:vml" Requires="v">
                <p:oleObj spid="_x0000_s3218" name="think-cell Slide" r:id="rId5" imgW="694" imgH="693" progId="TCLayout.ActiveDocument.1">
                  <p:embed/>
                </p:oleObj>
              </mc:Choice>
              <mc:Fallback>
                <p:oleObj name="think-cell Slide" r:id="rId5" imgW="694" imgH="693" progId="TCLayout.ActiveDocument.1">
                  <p:embed/>
                  <p:pic>
                    <p:nvPicPr>
                      <p:cNvPr id="2" name="개체 1" hidden="1">
                        <a:extLst>
                          <a:ext uri="{FF2B5EF4-FFF2-40B4-BE49-F238E27FC236}">
                            <a16:creationId xmlns:a16="http://schemas.microsoft.com/office/drawing/2014/main" id="{0164CF60-3A43-43FB-BDD6-75FE018A8A60}"/>
                          </a:ext>
                        </a:extLst>
                      </p:cNvPr>
                      <p:cNvPicPr/>
                      <p:nvPr/>
                    </p:nvPicPr>
                    <p:blipFill>
                      <a:blip r:embed="rId6"/>
                      <a:stretch>
                        <a:fillRect/>
                      </a:stretch>
                    </p:blipFill>
                    <p:spPr>
                      <a:xfrm>
                        <a:off x="1673" y="1751"/>
                        <a:ext cx="1674" cy="1750"/>
                      </a:xfrm>
                      <a:prstGeom prst="rect">
                        <a:avLst/>
                      </a:prstGeom>
                    </p:spPr>
                  </p:pic>
                </p:oleObj>
              </mc:Fallback>
            </mc:AlternateContent>
          </a:graphicData>
        </a:graphic>
      </p:graphicFrame>
      <p:sp>
        <p:nvSpPr>
          <p:cNvPr id="12" name="슬라이드 번호 개체 틀 28"/>
          <p:cNvSpPr>
            <a:spLocks noGrp="1"/>
          </p:cNvSpPr>
          <p:nvPr>
            <p:ph type="sldNum" sz="quarter" idx="12"/>
            <p:custDataLst>
              <p:tags r:id="rId3"/>
            </p:custDataLst>
          </p:nvPr>
        </p:nvSpPr>
        <p:spPr bwMode="gray">
          <a:xfrm>
            <a:off x="4891615" y="7192984"/>
            <a:ext cx="656171" cy="208239"/>
          </a:xfrm>
          <a:prstGeom prst="rect">
            <a:avLst/>
          </a:prstGeom>
        </p:spPr>
        <p:txBody>
          <a:bodyPr/>
          <a:lstStyle>
            <a:lvl1pPr algn="ctr">
              <a:defRPr sz="1265">
                <a:latin typeface="아리따-돋움(TTF)-Medium" panose="02020603020101020101" pitchFamily="18" charset="-127"/>
                <a:ea typeface="아리따-돋움(TTF)-Medium" panose="02020603020101020101" pitchFamily="18" charset="-127"/>
                <a:sym typeface="아리따-돋움4.0(TTF)-Medium" panose="02020603020101020101" pitchFamily="18" charset="-127"/>
              </a:defRPr>
            </a:lvl1pPr>
          </a:lstStyle>
          <a:p>
            <a:fld id="{33936384-6829-4736-91C5-B78CFB86700B}" type="slidenum">
              <a:rPr lang="ko-KR" altLang="en-US" smtClean="0">
                <a:solidFill>
                  <a:prstClr val="black">
                    <a:tint val="75000"/>
                  </a:prstClr>
                </a:solidFill>
              </a:rPr>
              <a:pPr/>
              <a:t>‹#›</a:t>
            </a:fld>
            <a:endParaRPr lang="ko-KR" altLang="en-US" dirty="0">
              <a:solidFill>
                <a:prstClr val="black">
                  <a:tint val="75000"/>
                </a:prstClr>
              </a:solidFill>
            </a:endParaRPr>
          </a:p>
        </p:txBody>
      </p:sp>
      <p:sp>
        <p:nvSpPr>
          <p:cNvPr id="18" name="TextBox 15"/>
          <p:cNvSpPr txBox="1"/>
          <p:nvPr userDrawn="1"/>
        </p:nvSpPr>
        <p:spPr bwMode="gray">
          <a:xfrm>
            <a:off x="110663" y="7192983"/>
            <a:ext cx="1561646" cy="319318"/>
          </a:xfrm>
          <a:prstGeom prst="rect">
            <a:avLst/>
          </a:prstGeom>
          <a:noFill/>
        </p:spPr>
        <p:txBody>
          <a:bodyPr wrap="none" rtlCol="0">
            <a:spAutoFit/>
          </a:bodyPr>
          <a:lstStyle>
            <a:defPPr>
              <a:defRPr lang="ko-KR"/>
            </a:defPPr>
            <a:lvl1pPr algn="l" rtl="0" fontAlgn="base" latinLnBrk="1">
              <a:spcBef>
                <a:spcPct val="0"/>
              </a:spcBef>
              <a:spcAft>
                <a:spcPct val="0"/>
              </a:spcAft>
              <a:defRPr kumimoji="1" sz="1200" kern="1200">
                <a:solidFill>
                  <a:srgbClr val="5F5F5F"/>
                </a:solidFill>
                <a:latin typeface="아리따M" pitchFamily="18" charset="-127"/>
                <a:ea typeface="굴림" pitchFamily="50" charset="-127"/>
                <a:cs typeface="+mn-cs"/>
              </a:defRPr>
            </a:lvl1pPr>
            <a:lvl2pPr marL="457200" algn="l" rtl="0" fontAlgn="base" latinLnBrk="1">
              <a:spcBef>
                <a:spcPct val="0"/>
              </a:spcBef>
              <a:spcAft>
                <a:spcPct val="0"/>
              </a:spcAft>
              <a:defRPr kumimoji="1" sz="1200" kern="1200">
                <a:solidFill>
                  <a:srgbClr val="5F5F5F"/>
                </a:solidFill>
                <a:latin typeface="아리따M" pitchFamily="18" charset="-127"/>
                <a:ea typeface="굴림" pitchFamily="50" charset="-127"/>
                <a:cs typeface="+mn-cs"/>
              </a:defRPr>
            </a:lvl2pPr>
            <a:lvl3pPr marL="914400" algn="l" rtl="0" fontAlgn="base" latinLnBrk="1">
              <a:spcBef>
                <a:spcPct val="0"/>
              </a:spcBef>
              <a:spcAft>
                <a:spcPct val="0"/>
              </a:spcAft>
              <a:defRPr kumimoji="1" sz="1200" kern="1200">
                <a:solidFill>
                  <a:srgbClr val="5F5F5F"/>
                </a:solidFill>
                <a:latin typeface="아리따M" pitchFamily="18" charset="-127"/>
                <a:ea typeface="굴림" pitchFamily="50" charset="-127"/>
                <a:cs typeface="+mn-cs"/>
              </a:defRPr>
            </a:lvl3pPr>
            <a:lvl4pPr marL="1371600" algn="l" rtl="0" fontAlgn="base" latinLnBrk="1">
              <a:spcBef>
                <a:spcPct val="0"/>
              </a:spcBef>
              <a:spcAft>
                <a:spcPct val="0"/>
              </a:spcAft>
              <a:defRPr kumimoji="1" sz="1200" kern="1200">
                <a:solidFill>
                  <a:srgbClr val="5F5F5F"/>
                </a:solidFill>
                <a:latin typeface="아리따M" pitchFamily="18" charset="-127"/>
                <a:ea typeface="굴림" pitchFamily="50" charset="-127"/>
                <a:cs typeface="+mn-cs"/>
              </a:defRPr>
            </a:lvl4pPr>
            <a:lvl5pPr marL="1828800" algn="l" rtl="0" fontAlgn="base" latinLnBrk="1">
              <a:spcBef>
                <a:spcPct val="0"/>
              </a:spcBef>
              <a:spcAft>
                <a:spcPct val="0"/>
              </a:spcAft>
              <a:defRPr kumimoji="1" sz="1200" kern="1200">
                <a:solidFill>
                  <a:srgbClr val="5F5F5F"/>
                </a:solidFill>
                <a:latin typeface="아리따M" pitchFamily="18" charset="-127"/>
                <a:ea typeface="굴림" pitchFamily="50" charset="-127"/>
                <a:cs typeface="+mn-cs"/>
              </a:defRPr>
            </a:lvl5pPr>
            <a:lvl6pPr marL="2286000" algn="l" defTabSz="914400" rtl="0" eaLnBrk="1" latinLnBrk="1" hangingPunct="1">
              <a:defRPr kumimoji="1" sz="1200" kern="1200">
                <a:solidFill>
                  <a:srgbClr val="5F5F5F"/>
                </a:solidFill>
                <a:latin typeface="아리따M" pitchFamily="18" charset="-127"/>
                <a:ea typeface="굴림" pitchFamily="50" charset="-127"/>
                <a:cs typeface="+mn-cs"/>
              </a:defRPr>
            </a:lvl6pPr>
            <a:lvl7pPr marL="2743200" algn="l" defTabSz="914400" rtl="0" eaLnBrk="1" latinLnBrk="1" hangingPunct="1">
              <a:defRPr kumimoji="1" sz="1200" kern="1200">
                <a:solidFill>
                  <a:srgbClr val="5F5F5F"/>
                </a:solidFill>
                <a:latin typeface="아리따M" pitchFamily="18" charset="-127"/>
                <a:ea typeface="굴림" pitchFamily="50" charset="-127"/>
                <a:cs typeface="+mn-cs"/>
              </a:defRPr>
            </a:lvl7pPr>
            <a:lvl8pPr marL="3200400" algn="l" defTabSz="914400" rtl="0" eaLnBrk="1" latinLnBrk="1" hangingPunct="1">
              <a:defRPr kumimoji="1" sz="1200" kern="1200">
                <a:solidFill>
                  <a:srgbClr val="5F5F5F"/>
                </a:solidFill>
                <a:latin typeface="아리따M" pitchFamily="18" charset="-127"/>
                <a:ea typeface="굴림" pitchFamily="50" charset="-127"/>
                <a:cs typeface="+mn-cs"/>
              </a:defRPr>
            </a:lvl8pPr>
            <a:lvl9pPr marL="3657600" algn="l" defTabSz="914400" rtl="0" eaLnBrk="1" latinLnBrk="1" hangingPunct="1">
              <a:defRPr kumimoji="1" sz="1200" kern="1200">
                <a:solidFill>
                  <a:srgbClr val="5F5F5F"/>
                </a:solidFill>
                <a:latin typeface="아리따M" pitchFamily="18" charset="-127"/>
                <a:ea typeface="굴림" pitchFamily="50" charset="-127"/>
                <a:cs typeface="+mn-cs"/>
              </a:defRPr>
            </a:lvl9pPr>
          </a:lstStyle>
          <a:p>
            <a:r>
              <a:rPr lang="en-US" altLang="ko-KR" sz="1475" dirty="0">
                <a:solidFill>
                  <a:schemeClr val="tx1">
                    <a:lumMod val="65000"/>
                    <a:lumOff val="35000"/>
                  </a:schemeClr>
                </a:solidFill>
                <a:latin typeface="아리따-돋움4.0(OTF)-Light" panose="02020603020101020101" pitchFamily="18" charset="-127"/>
                <a:ea typeface="아리따-돋움4.0(OTF)-Light" panose="02020603020101020101" pitchFamily="18" charset="-127"/>
              </a:rPr>
              <a:t>Winning Together</a:t>
            </a:r>
            <a:endParaRPr lang="ko-KR" altLang="en-US" sz="1475" dirty="0">
              <a:solidFill>
                <a:schemeClr val="tx1">
                  <a:lumMod val="65000"/>
                  <a:lumOff val="35000"/>
                </a:schemeClr>
              </a:solidFill>
              <a:latin typeface="아리따-돋움4.0(OTF)-Light" panose="02020603020101020101" pitchFamily="18" charset="-127"/>
              <a:ea typeface="아리따-돋움4.0(OTF)-Light" panose="02020603020101020101" pitchFamily="18" charset="-127"/>
            </a:endParaRPr>
          </a:p>
        </p:txBody>
      </p:sp>
      <p:sp>
        <p:nvSpPr>
          <p:cNvPr id="19" name="제목 18"/>
          <p:cNvSpPr>
            <a:spLocks noGrp="1"/>
          </p:cNvSpPr>
          <p:nvPr>
            <p:ph type="title"/>
          </p:nvPr>
        </p:nvSpPr>
        <p:spPr>
          <a:xfrm>
            <a:off x="211267" y="131709"/>
            <a:ext cx="7360879" cy="463731"/>
          </a:xfrm>
          <a:prstGeom prst="rect">
            <a:avLst/>
          </a:prstGeom>
        </p:spPr>
        <p:txBody>
          <a:bodyPr anchor="ctr"/>
          <a:lstStyle>
            <a:lvl1pPr algn="l">
              <a:defRPr lang="ko-KR" altLang="en-US" sz="2000" kern="1200" spc="-158" dirty="0" smtClean="0">
                <a:solidFill>
                  <a:schemeClr val="tx1">
                    <a:lumMod val="95000"/>
                    <a:lumOff val="5000"/>
                  </a:schemeClr>
                </a:solidFill>
                <a:latin typeface="아리따-돋움4.0(OTF)-SemiBold" panose="02020603020101020101" pitchFamily="18" charset="-127"/>
                <a:ea typeface="아리따-돋움4.0(OTF)-SemiBold" panose="02020603020101020101" pitchFamily="18" charset="-127"/>
                <a:cs typeface="+mn-cs"/>
                <a:sym typeface="아리따-돋움(OTF)-Medium"/>
              </a:defRPr>
            </a:lvl1pPr>
          </a:lstStyle>
          <a:p>
            <a:pPr marL="0" lvl="0" algn="l" defTabSz="963595" rtl="0" eaLnBrk="1" latinLnBrk="1" hangingPunct="1">
              <a:defRPr/>
            </a:pPr>
            <a:endParaRPr lang="ko-KR" altLang="en-US" dirty="0"/>
          </a:p>
        </p:txBody>
      </p:sp>
      <p:cxnSp>
        <p:nvCxnSpPr>
          <p:cNvPr id="25" name="직선 연결선 24"/>
          <p:cNvCxnSpPr/>
          <p:nvPr userDrawn="1"/>
        </p:nvCxnSpPr>
        <p:spPr>
          <a:xfrm>
            <a:off x="249275" y="0"/>
            <a:ext cx="9940852"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제목 18"/>
          <p:cNvSpPr txBox="1">
            <a:spLocks/>
          </p:cNvSpPr>
          <p:nvPr userDrawn="1"/>
        </p:nvSpPr>
        <p:spPr>
          <a:xfrm>
            <a:off x="211267" y="131709"/>
            <a:ext cx="7360879" cy="463731"/>
          </a:xfrm>
          <a:prstGeom prst="rect">
            <a:avLst/>
          </a:prstGeom>
        </p:spPr>
        <p:txBody>
          <a:bodyPr anchor="ctr"/>
          <a:lstStyle>
            <a:lvl1pPr algn="l" defTabSz="914400" rtl="0" eaLnBrk="1" latinLnBrk="1" hangingPunct="1">
              <a:spcBef>
                <a:spcPct val="0"/>
              </a:spcBef>
              <a:buNone/>
              <a:defRPr lang="ko-KR" altLang="en-US" sz="2000" kern="1200" spc="-150" dirty="0" smtClean="0">
                <a:solidFill>
                  <a:schemeClr val="tx1"/>
                </a:solidFill>
                <a:latin typeface="아리따-돋움(TTF)-Bold" pitchFamily="18" charset="-127"/>
                <a:ea typeface="아리따-돋움(TTF)-Bold" pitchFamily="18" charset="-127"/>
                <a:cs typeface="+mn-cs"/>
                <a:sym typeface="아리따-돋움(OTF)-Medium"/>
              </a:defRPr>
            </a:lvl1pPr>
          </a:lstStyle>
          <a:p>
            <a:endParaRPr lang="ko-KR" altLang="en-US" sz="2108" dirty="0">
              <a:latin typeface="아리따-돋움(TTF)-Bold" panose="02020603020101020101" pitchFamily="18" charset="-127"/>
              <a:ea typeface="아리따-돋움(TTF)-Bold" panose="02020603020101020101" pitchFamily="18" charset="-127"/>
              <a:sym typeface="아리따-돋움4.0(TTF)-Bold" panose="02020603020101020101" pitchFamily="18" charset="-127"/>
            </a:endParaRPr>
          </a:p>
        </p:txBody>
      </p:sp>
      <p:sp>
        <p:nvSpPr>
          <p:cNvPr id="27" name="모서리가 둥근 직사각형 26"/>
          <p:cNvSpPr/>
          <p:nvPr userDrawn="1"/>
        </p:nvSpPr>
        <p:spPr>
          <a:xfrm>
            <a:off x="7650329" y="-3309"/>
            <a:ext cx="796708" cy="277783"/>
          </a:xfrm>
          <a:prstGeom prst="roundRect">
            <a:avLst/>
          </a:prstGeom>
          <a:no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ctr"/>
            <a:r>
              <a:rPr lang="ko-KR" altLang="en-US" sz="1054" b="0" spc="-53" baseline="0" dirty="0" err="1">
                <a:solidFill>
                  <a:schemeClr val="tx1">
                    <a:lumMod val="65000"/>
                    <a:lumOff val="35000"/>
                  </a:schemeClr>
                </a:solidFill>
                <a:latin typeface="아리따-돋움4.0(OTF)-SemiBold" panose="02020603020101020101" pitchFamily="18" charset="-127"/>
                <a:ea typeface="아리따-돋움4.0(OTF)-SemiBold" panose="02020603020101020101" pitchFamily="18" charset="-127"/>
              </a:rPr>
              <a:t>강한브랜드</a:t>
            </a:r>
            <a:endParaRPr lang="ko-KR" altLang="en-US" sz="1054" b="0" spc="-53" baseline="0" dirty="0">
              <a:solidFill>
                <a:schemeClr val="tx1">
                  <a:lumMod val="65000"/>
                  <a:lumOff val="35000"/>
                </a:schemeClr>
              </a:solidFill>
              <a:latin typeface="아리따-돋움4.0(OTF)-SemiBold" panose="02020603020101020101" pitchFamily="18" charset="-127"/>
              <a:ea typeface="아리따-돋움4.0(OTF)-SemiBold" panose="02020603020101020101" pitchFamily="18" charset="-127"/>
            </a:endParaRPr>
          </a:p>
        </p:txBody>
      </p:sp>
      <p:sp>
        <p:nvSpPr>
          <p:cNvPr id="28" name="모서리가 둥근 직사각형 27"/>
          <p:cNvSpPr/>
          <p:nvPr userDrawn="1"/>
        </p:nvSpPr>
        <p:spPr>
          <a:xfrm>
            <a:off x="8519664" y="-3309"/>
            <a:ext cx="796708" cy="277783"/>
          </a:xfrm>
          <a:prstGeom prst="roundRect">
            <a:avLst/>
          </a:prstGeom>
          <a:no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ctr"/>
            <a:r>
              <a:rPr lang="ko-KR" altLang="en-US" sz="1054" b="0" spc="-53" baseline="0" dirty="0">
                <a:solidFill>
                  <a:schemeClr val="tx1">
                    <a:lumMod val="65000"/>
                    <a:lumOff val="35000"/>
                  </a:schemeClr>
                </a:solidFill>
                <a:latin typeface="아리따-돋움4.0(OTF)-SemiBold" panose="02020603020101020101" pitchFamily="18" charset="-127"/>
                <a:ea typeface="아리따-돋움4.0(OTF)-SemiBold" panose="02020603020101020101" pitchFamily="18" charset="-127"/>
              </a:rPr>
              <a:t>디지털대전환</a:t>
            </a:r>
          </a:p>
        </p:txBody>
      </p:sp>
      <p:sp>
        <p:nvSpPr>
          <p:cNvPr id="29" name="모서리가 둥근 직사각형 28"/>
          <p:cNvSpPr/>
          <p:nvPr userDrawn="1"/>
        </p:nvSpPr>
        <p:spPr>
          <a:xfrm>
            <a:off x="9389000" y="-3309"/>
            <a:ext cx="796708" cy="277783"/>
          </a:xfrm>
          <a:prstGeom prst="roundRect">
            <a:avLst/>
          </a:prstGeom>
          <a:no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ctr"/>
            <a:r>
              <a:rPr lang="ko-KR" altLang="en-US" sz="1054" b="0" spc="-53" baseline="0" dirty="0">
                <a:solidFill>
                  <a:schemeClr val="tx1">
                    <a:lumMod val="65000"/>
                    <a:lumOff val="35000"/>
                  </a:schemeClr>
                </a:solidFill>
                <a:latin typeface="아리따-돋움4.0(OTF)-SemiBold" panose="02020603020101020101" pitchFamily="18" charset="-127"/>
                <a:ea typeface="아리따-돋움4.0(OTF)-SemiBold" panose="02020603020101020101" pitchFamily="18" charset="-127"/>
              </a:rPr>
              <a:t>사업체질혁신</a:t>
            </a:r>
          </a:p>
        </p:txBody>
      </p:sp>
      <p:cxnSp>
        <p:nvCxnSpPr>
          <p:cNvPr id="31" name="직선 연결선 30"/>
          <p:cNvCxnSpPr/>
          <p:nvPr userDrawn="1"/>
        </p:nvCxnSpPr>
        <p:spPr>
          <a:xfrm>
            <a:off x="211267" y="651437"/>
            <a:ext cx="1001686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직선 연결선 31"/>
          <p:cNvCxnSpPr/>
          <p:nvPr userDrawn="1"/>
        </p:nvCxnSpPr>
        <p:spPr>
          <a:xfrm>
            <a:off x="210796" y="7192191"/>
            <a:ext cx="1001780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3" name="그림 32"/>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862349" y="7362617"/>
            <a:ext cx="1365785" cy="138194"/>
          </a:xfrm>
          <a:prstGeom prst="rect">
            <a:avLst/>
          </a:prstGeom>
        </p:spPr>
      </p:pic>
      <p:sp>
        <p:nvSpPr>
          <p:cNvPr id="14" name="내용 개체 틀 18">
            <a:extLst>
              <a:ext uri="{FF2B5EF4-FFF2-40B4-BE49-F238E27FC236}">
                <a16:creationId xmlns:a16="http://schemas.microsoft.com/office/drawing/2014/main" id="{28BC279B-99E2-4F38-92D2-3F8050BD22E6}"/>
              </a:ext>
            </a:extLst>
          </p:cNvPr>
          <p:cNvSpPr>
            <a:spLocks noGrp="1"/>
          </p:cNvSpPr>
          <p:nvPr>
            <p:ph sz="quarter" idx="10" hasCustomPrompt="1"/>
          </p:nvPr>
        </p:nvSpPr>
        <p:spPr>
          <a:xfrm>
            <a:off x="325375" y="725644"/>
            <a:ext cx="9792813" cy="784735"/>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0" indent="0" algn="l" eaLnBrk="1" latinLnBrk="0" hangingPunct="1">
              <a:lnSpc>
                <a:spcPct val="110000"/>
              </a:lnSpc>
              <a:buFontTx/>
              <a:buNone/>
              <a:defRPr kumimoji="1" lang="ko-KR" altLang="en-US" sz="1800" b="0" strike="noStrike" spc="-53" baseline="0" dirty="0">
                <a:solidFill>
                  <a:schemeClr val="tx1"/>
                </a:solidFill>
                <a:latin typeface="아리따-돋움4.0(OTF)-SemiBold" panose="02020603020101020101" pitchFamily="18" charset="-127"/>
                <a:ea typeface="아리따-돋움4.0(OTF)-SemiBold" panose="02020603020101020101" pitchFamily="18" charset="-127"/>
                <a:cs typeface="+mj-cs"/>
              </a:defRPr>
            </a:lvl1pPr>
            <a:lvl2pPr marL="195731" indent="0">
              <a:buFontTx/>
              <a:buNone/>
              <a:defRPr lang="ko-KR" altLang="en-US" sz="2108" b="1" smtClean="0">
                <a:latin typeface="맑은 고딕" pitchFamily="50" charset="-127"/>
                <a:ea typeface="맑은 고딕" pitchFamily="50" charset="-127"/>
              </a:defRPr>
            </a:lvl2pPr>
            <a:lvl3pPr marL="476778" indent="0">
              <a:buFontTx/>
              <a:buNone/>
              <a:defRPr lang="ko-KR" altLang="en-US" sz="2108" b="1" smtClean="0">
                <a:latin typeface="맑은 고딕" pitchFamily="50" charset="-127"/>
                <a:ea typeface="맑은 고딕" pitchFamily="50" charset="-127"/>
              </a:defRPr>
            </a:lvl3pPr>
            <a:lvl4pPr marL="657452" indent="0">
              <a:buFontTx/>
              <a:buNone/>
              <a:defRPr lang="ko-KR" altLang="en-US" sz="2108" b="1" smtClean="0">
                <a:latin typeface="맑은 고딕" pitchFamily="50" charset="-127"/>
                <a:ea typeface="맑은 고딕" pitchFamily="50" charset="-127"/>
              </a:defRPr>
            </a:lvl4pPr>
            <a:lvl5pPr marL="854855" indent="0">
              <a:buFontTx/>
              <a:buNone/>
              <a:defRPr lang="ko-KR" altLang="en-US" sz="2108" b="1">
                <a:latin typeface="맑은 고딕" pitchFamily="50" charset="-127"/>
                <a:ea typeface="맑은 고딕" pitchFamily="50" charset="-127"/>
              </a:defRPr>
            </a:lvl5pPr>
          </a:lstStyle>
          <a:p>
            <a:pPr lvl="0">
              <a:spcBef>
                <a:spcPct val="0"/>
              </a:spcBef>
            </a:pPr>
            <a:r>
              <a:rPr lang="ko-KR" altLang="en-US" dirty="0"/>
              <a:t>마스터 텍스트 스타일 편집</a:t>
            </a:r>
          </a:p>
        </p:txBody>
      </p:sp>
    </p:spTree>
    <p:extLst>
      <p:ext uri="{BB962C8B-B14F-4D97-AF65-F5344CB8AC3E}">
        <p14:creationId xmlns:p14="http://schemas.microsoft.com/office/powerpoint/2010/main" val="555227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88A1855-6C8B-470A-B056-F113C8C75EB1}"/>
              </a:ext>
            </a:extLst>
          </p:cNvPr>
          <p:cNvSpPr>
            <a:spLocks noGrp="1"/>
          </p:cNvSpPr>
          <p:nvPr>
            <p:ph type="title"/>
          </p:nvPr>
        </p:nvSpPr>
        <p:spPr>
          <a:xfrm>
            <a:off x="719382" y="402483"/>
            <a:ext cx="9003983" cy="1461188"/>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04DA8CED-5F56-4B02-BE08-C8E59630E5C9}"/>
              </a:ext>
            </a:extLst>
          </p:cNvPr>
          <p:cNvSpPr>
            <a:spLocks noGrp="1"/>
          </p:cNvSpPr>
          <p:nvPr>
            <p:ph type="body" idx="1"/>
          </p:nvPr>
        </p:nvSpPr>
        <p:spPr>
          <a:xfrm>
            <a:off x="719382" y="1853171"/>
            <a:ext cx="4416669" cy="908210"/>
          </a:xfrm>
        </p:spPr>
        <p:txBody>
          <a:bodyPr anchor="b"/>
          <a:lstStyle>
            <a:lvl1pPr marL="0" indent="0">
              <a:buNone/>
              <a:defRPr sz="2529" b="1"/>
            </a:lvl1pPr>
            <a:lvl2pPr marL="481797" indent="0">
              <a:buNone/>
              <a:defRPr sz="2108" b="1"/>
            </a:lvl2pPr>
            <a:lvl3pPr marL="963595" indent="0">
              <a:buNone/>
              <a:defRPr sz="1897" b="1"/>
            </a:lvl3pPr>
            <a:lvl4pPr marL="1445392" indent="0">
              <a:buNone/>
              <a:defRPr sz="1686" b="1"/>
            </a:lvl4pPr>
            <a:lvl5pPr marL="1927189" indent="0">
              <a:buNone/>
              <a:defRPr sz="1686" b="1"/>
            </a:lvl5pPr>
            <a:lvl6pPr marL="2408987" indent="0">
              <a:buNone/>
              <a:defRPr sz="1686" b="1"/>
            </a:lvl6pPr>
            <a:lvl7pPr marL="2890784" indent="0">
              <a:buNone/>
              <a:defRPr sz="1686" b="1"/>
            </a:lvl7pPr>
            <a:lvl8pPr marL="3372582" indent="0">
              <a:buNone/>
              <a:defRPr sz="1686" b="1"/>
            </a:lvl8pPr>
            <a:lvl9pPr marL="3854379" indent="0">
              <a:buNone/>
              <a:defRPr sz="1686" b="1"/>
            </a:lvl9pPr>
          </a:lstStyle>
          <a:p>
            <a:pPr lvl="0"/>
            <a:r>
              <a:rPr lang="ko-KR" altLang="en-US"/>
              <a:t>마스터 텍스트 스타일 편집</a:t>
            </a:r>
          </a:p>
        </p:txBody>
      </p:sp>
      <p:sp>
        <p:nvSpPr>
          <p:cNvPr id="4" name="내용 개체 틀 3">
            <a:extLst>
              <a:ext uri="{FF2B5EF4-FFF2-40B4-BE49-F238E27FC236}">
                <a16:creationId xmlns:a16="http://schemas.microsoft.com/office/drawing/2014/main" id="{577D1880-C200-4FA0-968A-2FCFB737DBFB}"/>
              </a:ext>
            </a:extLst>
          </p:cNvPr>
          <p:cNvSpPr>
            <a:spLocks noGrp="1"/>
          </p:cNvSpPr>
          <p:nvPr>
            <p:ph sz="half" idx="2"/>
          </p:nvPr>
        </p:nvSpPr>
        <p:spPr>
          <a:xfrm>
            <a:off x="719382" y="2761381"/>
            <a:ext cx="4416669" cy="4061576"/>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a:extLst>
              <a:ext uri="{FF2B5EF4-FFF2-40B4-BE49-F238E27FC236}">
                <a16:creationId xmlns:a16="http://schemas.microsoft.com/office/drawing/2014/main" id="{47AAA4C3-51CD-4F03-AEEE-7C11E0D368D2}"/>
              </a:ext>
            </a:extLst>
          </p:cNvPr>
          <p:cNvSpPr>
            <a:spLocks noGrp="1"/>
          </p:cNvSpPr>
          <p:nvPr>
            <p:ph type="body" sz="quarter" idx="3"/>
          </p:nvPr>
        </p:nvSpPr>
        <p:spPr>
          <a:xfrm>
            <a:off x="5284948" y="1853171"/>
            <a:ext cx="4438417" cy="908210"/>
          </a:xfrm>
        </p:spPr>
        <p:txBody>
          <a:bodyPr anchor="b"/>
          <a:lstStyle>
            <a:lvl1pPr marL="0" indent="0">
              <a:buNone/>
              <a:defRPr sz="2529" b="1"/>
            </a:lvl1pPr>
            <a:lvl2pPr marL="481797" indent="0">
              <a:buNone/>
              <a:defRPr sz="2108" b="1"/>
            </a:lvl2pPr>
            <a:lvl3pPr marL="963595" indent="0">
              <a:buNone/>
              <a:defRPr sz="1897" b="1"/>
            </a:lvl3pPr>
            <a:lvl4pPr marL="1445392" indent="0">
              <a:buNone/>
              <a:defRPr sz="1686" b="1"/>
            </a:lvl4pPr>
            <a:lvl5pPr marL="1927189" indent="0">
              <a:buNone/>
              <a:defRPr sz="1686" b="1"/>
            </a:lvl5pPr>
            <a:lvl6pPr marL="2408987" indent="0">
              <a:buNone/>
              <a:defRPr sz="1686" b="1"/>
            </a:lvl6pPr>
            <a:lvl7pPr marL="2890784" indent="0">
              <a:buNone/>
              <a:defRPr sz="1686" b="1"/>
            </a:lvl7pPr>
            <a:lvl8pPr marL="3372582" indent="0">
              <a:buNone/>
              <a:defRPr sz="1686" b="1"/>
            </a:lvl8pPr>
            <a:lvl9pPr marL="3854379" indent="0">
              <a:buNone/>
              <a:defRPr sz="1686" b="1"/>
            </a:lvl9pPr>
          </a:lstStyle>
          <a:p>
            <a:pPr lvl="0"/>
            <a:r>
              <a:rPr lang="ko-KR" altLang="en-US"/>
              <a:t>마스터 텍스트 스타일 편집</a:t>
            </a:r>
          </a:p>
        </p:txBody>
      </p:sp>
      <p:sp>
        <p:nvSpPr>
          <p:cNvPr id="6" name="내용 개체 틀 5">
            <a:extLst>
              <a:ext uri="{FF2B5EF4-FFF2-40B4-BE49-F238E27FC236}">
                <a16:creationId xmlns:a16="http://schemas.microsoft.com/office/drawing/2014/main" id="{9FD34DF0-3259-4091-84B3-2AA5CE23EE4C}"/>
              </a:ext>
            </a:extLst>
          </p:cNvPr>
          <p:cNvSpPr>
            <a:spLocks noGrp="1"/>
          </p:cNvSpPr>
          <p:nvPr>
            <p:ph sz="quarter" idx="4"/>
          </p:nvPr>
        </p:nvSpPr>
        <p:spPr>
          <a:xfrm>
            <a:off x="5284948" y="2761381"/>
            <a:ext cx="4438417" cy="4061576"/>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a:extLst>
              <a:ext uri="{FF2B5EF4-FFF2-40B4-BE49-F238E27FC236}">
                <a16:creationId xmlns:a16="http://schemas.microsoft.com/office/drawing/2014/main" id="{36F9E149-607C-4730-9044-2827270C2927}"/>
              </a:ext>
            </a:extLst>
          </p:cNvPr>
          <p:cNvSpPr>
            <a:spLocks noGrp="1"/>
          </p:cNvSpPr>
          <p:nvPr>
            <p:ph type="dt" sz="half" idx="10"/>
          </p:nvPr>
        </p:nvSpPr>
        <p:spPr/>
        <p:txBody>
          <a:bodyPr/>
          <a:lstStyle/>
          <a:p>
            <a:endParaRPr lang="ko-KR" altLang="en-US"/>
          </a:p>
        </p:txBody>
      </p:sp>
      <p:sp>
        <p:nvSpPr>
          <p:cNvPr id="8" name="바닥글 개체 틀 7">
            <a:extLst>
              <a:ext uri="{FF2B5EF4-FFF2-40B4-BE49-F238E27FC236}">
                <a16:creationId xmlns:a16="http://schemas.microsoft.com/office/drawing/2014/main" id="{7A789058-7CAF-4578-A51B-0C90BAC10D12}"/>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3BC8697C-1948-44A8-883E-D65E4C038500}"/>
              </a:ext>
            </a:extLst>
          </p:cNvPr>
          <p:cNvSpPr>
            <a:spLocks noGrp="1"/>
          </p:cNvSpPr>
          <p:nvPr>
            <p:ph type="sldNum" sz="quarter" idx="12"/>
          </p:nvPr>
        </p:nvSpPr>
        <p:spPr/>
        <p:txBody>
          <a:bodyPr/>
          <a:lstStyle/>
          <a:p>
            <a:fld id="{C17BFDC7-8028-4335-B0EF-83782A790736}" type="slidenum">
              <a:rPr lang="ko-KR" altLang="en-US" smtClean="0"/>
              <a:t>‹#›</a:t>
            </a:fld>
            <a:endParaRPr lang="ko-KR" altLang="en-US"/>
          </a:p>
        </p:txBody>
      </p:sp>
    </p:spTree>
    <p:extLst>
      <p:ext uri="{BB962C8B-B14F-4D97-AF65-F5344CB8AC3E}">
        <p14:creationId xmlns:p14="http://schemas.microsoft.com/office/powerpoint/2010/main" val="1544983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5F88CF2-58D6-4CAB-B472-9CB29180A682}"/>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88571C27-95C1-4B3C-BA71-6E33DAFF0255}"/>
              </a:ext>
            </a:extLst>
          </p:cNvPr>
          <p:cNvSpPr>
            <a:spLocks noGrp="1"/>
          </p:cNvSpPr>
          <p:nvPr>
            <p:ph type="dt" sz="half" idx="10"/>
          </p:nvPr>
        </p:nvSpPr>
        <p:spPr/>
        <p:txBody>
          <a:bodyPr/>
          <a:lstStyle/>
          <a:p>
            <a:endParaRPr lang="ko-KR" altLang="en-US"/>
          </a:p>
        </p:txBody>
      </p:sp>
      <p:sp>
        <p:nvSpPr>
          <p:cNvPr id="4" name="바닥글 개체 틀 3">
            <a:extLst>
              <a:ext uri="{FF2B5EF4-FFF2-40B4-BE49-F238E27FC236}">
                <a16:creationId xmlns:a16="http://schemas.microsoft.com/office/drawing/2014/main" id="{A8B72B56-065A-40D6-B64F-5117518A2891}"/>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8F927C30-0B83-41DC-93DC-132DA6D7A230}"/>
              </a:ext>
            </a:extLst>
          </p:cNvPr>
          <p:cNvSpPr>
            <a:spLocks noGrp="1"/>
          </p:cNvSpPr>
          <p:nvPr>
            <p:ph type="sldNum" sz="quarter" idx="12"/>
          </p:nvPr>
        </p:nvSpPr>
        <p:spPr/>
        <p:txBody>
          <a:bodyPr/>
          <a:lstStyle/>
          <a:p>
            <a:fld id="{C17BFDC7-8028-4335-B0EF-83782A790736}" type="slidenum">
              <a:rPr lang="ko-KR" altLang="en-US" smtClean="0"/>
              <a:t>‹#›</a:t>
            </a:fld>
            <a:endParaRPr lang="ko-KR" altLang="en-US"/>
          </a:p>
        </p:txBody>
      </p:sp>
    </p:spTree>
    <p:extLst>
      <p:ext uri="{BB962C8B-B14F-4D97-AF65-F5344CB8AC3E}">
        <p14:creationId xmlns:p14="http://schemas.microsoft.com/office/powerpoint/2010/main" val="4032467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B53B99D4-A458-499B-9F16-821930C53951}"/>
              </a:ext>
            </a:extLst>
          </p:cNvPr>
          <p:cNvSpPr>
            <a:spLocks noGrp="1"/>
          </p:cNvSpPr>
          <p:nvPr>
            <p:ph type="dt" sz="half" idx="10"/>
          </p:nvPr>
        </p:nvSpPr>
        <p:spPr/>
        <p:txBody>
          <a:bodyPr/>
          <a:lstStyle/>
          <a:p>
            <a:endParaRPr lang="ko-KR" altLang="en-US"/>
          </a:p>
        </p:txBody>
      </p:sp>
      <p:sp>
        <p:nvSpPr>
          <p:cNvPr id="3" name="바닥글 개체 틀 2">
            <a:extLst>
              <a:ext uri="{FF2B5EF4-FFF2-40B4-BE49-F238E27FC236}">
                <a16:creationId xmlns:a16="http://schemas.microsoft.com/office/drawing/2014/main" id="{97FD4B69-EFC8-4404-88D4-4ED94B58F87D}"/>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352E13F3-9753-4F55-9A22-7091AFF594D2}"/>
              </a:ext>
            </a:extLst>
          </p:cNvPr>
          <p:cNvSpPr>
            <a:spLocks noGrp="1"/>
          </p:cNvSpPr>
          <p:nvPr>
            <p:ph type="sldNum" sz="quarter" idx="12"/>
          </p:nvPr>
        </p:nvSpPr>
        <p:spPr/>
        <p:txBody>
          <a:bodyPr/>
          <a:lstStyle/>
          <a:p>
            <a:fld id="{C17BFDC7-8028-4335-B0EF-83782A790736}" type="slidenum">
              <a:rPr lang="ko-KR" altLang="en-US" smtClean="0"/>
              <a:t>‹#›</a:t>
            </a:fld>
            <a:endParaRPr lang="ko-KR" altLang="en-US"/>
          </a:p>
        </p:txBody>
      </p:sp>
    </p:spTree>
    <p:extLst>
      <p:ext uri="{BB962C8B-B14F-4D97-AF65-F5344CB8AC3E}">
        <p14:creationId xmlns:p14="http://schemas.microsoft.com/office/powerpoint/2010/main" val="25419102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E819254-9329-4F98-90F4-445443BD6B0F}"/>
              </a:ext>
            </a:extLst>
          </p:cNvPr>
          <p:cNvSpPr>
            <a:spLocks noGrp="1"/>
          </p:cNvSpPr>
          <p:nvPr>
            <p:ph type="title"/>
          </p:nvPr>
        </p:nvSpPr>
        <p:spPr>
          <a:xfrm>
            <a:off x="719382" y="503978"/>
            <a:ext cx="3366037" cy="1763924"/>
          </a:xfrm>
        </p:spPr>
        <p:txBody>
          <a:bodyPr anchor="b"/>
          <a:lstStyle>
            <a:lvl1pPr>
              <a:defRPr sz="3372"/>
            </a:lvl1pPr>
          </a:lstStyle>
          <a:p>
            <a:r>
              <a:rPr lang="ko-KR" altLang="en-US"/>
              <a:t>마스터 제목 스타일 편집</a:t>
            </a:r>
          </a:p>
        </p:txBody>
      </p:sp>
      <p:sp>
        <p:nvSpPr>
          <p:cNvPr id="3" name="내용 개체 틀 2">
            <a:extLst>
              <a:ext uri="{FF2B5EF4-FFF2-40B4-BE49-F238E27FC236}">
                <a16:creationId xmlns:a16="http://schemas.microsoft.com/office/drawing/2014/main" id="{487489E8-A086-4451-88AC-A116250F867E}"/>
              </a:ext>
            </a:extLst>
          </p:cNvPr>
          <p:cNvSpPr>
            <a:spLocks noGrp="1"/>
          </p:cNvSpPr>
          <p:nvPr>
            <p:ph idx="1"/>
          </p:nvPr>
        </p:nvSpPr>
        <p:spPr>
          <a:xfrm>
            <a:off x="4438418" y="1088454"/>
            <a:ext cx="5284946" cy="5372269"/>
          </a:xfrm>
        </p:spPr>
        <p:txBody>
          <a:bodyPr/>
          <a:lstStyle>
            <a:lvl1pPr>
              <a:defRPr sz="3372"/>
            </a:lvl1pPr>
            <a:lvl2pPr>
              <a:defRPr sz="2951"/>
            </a:lvl2pPr>
            <a:lvl3pPr>
              <a:defRPr sz="2529"/>
            </a:lvl3pPr>
            <a:lvl4pPr>
              <a:defRPr sz="2108"/>
            </a:lvl4pPr>
            <a:lvl5pPr>
              <a:defRPr sz="2108"/>
            </a:lvl5pPr>
            <a:lvl6pPr>
              <a:defRPr sz="2108"/>
            </a:lvl6pPr>
            <a:lvl7pPr>
              <a:defRPr sz="2108"/>
            </a:lvl7pPr>
            <a:lvl8pPr>
              <a:defRPr sz="2108"/>
            </a:lvl8pPr>
            <a:lvl9pPr>
              <a:defRPr sz="2108"/>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a:extLst>
              <a:ext uri="{FF2B5EF4-FFF2-40B4-BE49-F238E27FC236}">
                <a16:creationId xmlns:a16="http://schemas.microsoft.com/office/drawing/2014/main" id="{E789355C-EC54-4E21-A303-15AFE451D059}"/>
              </a:ext>
            </a:extLst>
          </p:cNvPr>
          <p:cNvSpPr>
            <a:spLocks noGrp="1"/>
          </p:cNvSpPr>
          <p:nvPr>
            <p:ph type="body" sz="half" idx="2"/>
          </p:nvPr>
        </p:nvSpPr>
        <p:spPr>
          <a:xfrm>
            <a:off x="719382" y="2267902"/>
            <a:ext cx="3366037" cy="4201570"/>
          </a:xfrm>
        </p:spPr>
        <p:txBody>
          <a:bodyPr/>
          <a:lstStyle>
            <a:lvl1pPr marL="0" indent="0">
              <a:buNone/>
              <a:defRPr sz="1686"/>
            </a:lvl1pPr>
            <a:lvl2pPr marL="481797" indent="0">
              <a:buNone/>
              <a:defRPr sz="1475"/>
            </a:lvl2pPr>
            <a:lvl3pPr marL="963595" indent="0">
              <a:buNone/>
              <a:defRPr sz="1265"/>
            </a:lvl3pPr>
            <a:lvl4pPr marL="1445392" indent="0">
              <a:buNone/>
              <a:defRPr sz="1054"/>
            </a:lvl4pPr>
            <a:lvl5pPr marL="1927189" indent="0">
              <a:buNone/>
              <a:defRPr sz="1054"/>
            </a:lvl5pPr>
            <a:lvl6pPr marL="2408987" indent="0">
              <a:buNone/>
              <a:defRPr sz="1054"/>
            </a:lvl6pPr>
            <a:lvl7pPr marL="2890784" indent="0">
              <a:buNone/>
              <a:defRPr sz="1054"/>
            </a:lvl7pPr>
            <a:lvl8pPr marL="3372582" indent="0">
              <a:buNone/>
              <a:defRPr sz="1054"/>
            </a:lvl8pPr>
            <a:lvl9pPr marL="3854379" indent="0">
              <a:buNone/>
              <a:defRPr sz="1054"/>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8FE00F9A-ACB9-4563-A4DC-58FAFC7574D1}"/>
              </a:ext>
            </a:extLst>
          </p:cNvPr>
          <p:cNvSpPr>
            <a:spLocks noGrp="1"/>
          </p:cNvSpPr>
          <p:nvPr>
            <p:ph type="dt" sz="half" idx="10"/>
          </p:nvPr>
        </p:nvSpPr>
        <p:spPr/>
        <p:txBody>
          <a:bodyPr/>
          <a:lstStyle/>
          <a:p>
            <a:endParaRPr lang="ko-KR" altLang="en-US"/>
          </a:p>
        </p:txBody>
      </p:sp>
      <p:sp>
        <p:nvSpPr>
          <p:cNvPr id="6" name="바닥글 개체 틀 5">
            <a:extLst>
              <a:ext uri="{FF2B5EF4-FFF2-40B4-BE49-F238E27FC236}">
                <a16:creationId xmlns:a16="http://schemas.microsoft.com/office/drawing/2014/main" id="{AB966635-1D5B-45DB-8931-4F11D5FDB612}"/>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49EBC3B4-974E-477E-8990-8C7903B6AD7D}"/>
              </a:ext>
            </a:extLst>
          </p:cNvPr>
          <p:cNvSpPr>
            <a:spLocks noGrp="1"/>
          </p:cNvSpPr>
          <p:nvPr>
            <p:ph type="sldNum" sz="quarter" idx="12"/>
          </p:nvPr>
        </p:nvSpPr>
        <p:spPr/>
        <p:txBody>
          <a:bodyPr/>
          <a:lstStyle/>
          <a:p>
            <a:fld id="{C17BFDC7-8028-4335-B0EF-83782A790736}" type="slidenum">
              <a:rPr lang="ko-KR" altLang="en-US" smtClean="0"/>
              <a:t>‹#›</a:t>
            </a:fld>
            <a:endParaRPr lang="ko-KR" altLang="en-US"/>
          </a:p>
        </p:txBody>
      </p:sp>
    </p:spTree>
    <p:extLst>
      <p:ext uri="{BB962C8B-B14F-4D97-AF65-F5344CB8AC3E}">
        <p14:creationId xmlns:p14="http://schemas.microsoft.com/office/powerpoint/2010/main" val="29961639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3A5EA65-EE3A-4F86-99B1-EBDFEB95BF9C}"/>
              </a:ext>
            </a:extLst>
          </p:cNvPr>
          <p:cNvSpPr>
            <a:spLocks noGrp="1"/>
          </p:cNvSpPr>
          <p:nvPr>
            <p:ph type="title"/>
          </p:nvPr>
        </p:nvSpPr>
        <p:spPr>
          <a:xfrm>
            <a:off x="719382" y="503978"/>
            <a:ext cx="3366037" cy="1763924"/>
          </a:xfrm>
        </p:spPr>
        <p:txBody>
          <a:bodyPr anchor="b"/>
          <a:lstStyle>
            <a:lvl1pPr>
              <a:defRPr sz="3372"/>
            </a:lvl1pPr>
          </a:lstStyle>
          <a:p>
            <a:r>
              <a:rPr lang="ko-KR" altLang="en-US"/>
              <a:t>마스터 제목 스타일 편집</a:t>
            </a:r>
          </a:p>
        </p:txBody>
      </p:sp>
      <p:sp>
        <p:nvSpPr>
          <p:cNvPr id="3" name="그림 개체 틀 2">
            <a:extLst>
              <a:ext uri="{FF2B5EF4-FFF2-40B4-BE49-F238E27FC236}">
                <a16:creationId xmlns:a16="http://schemas.microsoft.com/office/drawing/2014/main" id="{1B91FC65-7623-450D-8FD3-A3E90A264356}"/>
              </a:ext>
            </a:extLst>
          </p:cNvPr>
          <p:cNvSpPr>
            <a:spLocks noGrp="1"/>
          </p:cNvSpPr>
          <p:nvPr>
            <p:ph type="pic" idx="1"/>
          </p:nvPr>
        </p:nvSpPr>
        <p:spPr>
          <a:xfrm>
            <a:off x="4438418" y="1088454"/>
            <a:ext cx="5284946" cy="5372269"/>
          </a:xfrm>
        </p:spPr>
        <p:txBody>
          <a:bodyPr/>
          <a:lstStyle>
            <a:lvl1pPr marL="0" indent="0">
              <a:buNone/>
              <a:defRPr sz="3372"/>
            </a:lvl1pPr>
            <a:lvl2pPr marL="481797" indent="0">
              <a:buNone/>
              <a:defRPr sz="2951"/>
            </a:lvl2pPr>
            <a:lvl3pPr marL="963595" indent="0">
              <a:buNone/>
              <a:defRPr sz="2529"/>
            </a:lvl3pPr>
            <a:lvl4pPr marL="1445392" indent="0">
              <a:buNone/>
              <a:defRPr sz="2108"/>
            </a:lvl4pPr>
            <a:lvl5pPr marL="1927189" indent="0">
              <a:buNone/>
              <a:defRPr sz="2108"/>
            </a:lvl5pPr>
            <a:lvl6pPr marL="2408987" indent="0">
              <a:buNone/>
              <a:defRPr sz="2108"/>
            </a:lvl6pPr>
            <a:lvl7pPr marL="2890784" indent="0">
              <a:buNone/>
              <a:defRPr sz="2108"/>
            </a:lvl7pPr>
            <a:lvl8pPr marL="3372582" indent="0">
              <a:buNone/>
              <a:defRPr sz="2108"/>
            </a:lvl8pPr>
            <a:lvl9pPr marL="3854379" indent="0">
              <a:buNone/>
              <a:defRPr sz="2108"/>
            </a:lvl9pPr>
          </a:lstStyle>
          <a:p>
            <a:endParaRPr lang="ko-KR" altLang="en-US"/>
          </a:p>
        </p:txBody>
      </p:sp>
      <p:sp>
        <p:nvSpPr>
          <p:cNvPr id="4" name="텍스트 개체 틀 3">
            <a:extLst>
              <a:ext uri="{FF2B5EF4-FFF2-40B4-BE49-F238E27FC236}">
                <a16:creationId xmlns:a16="http://schemas.microsoft.com/office/drawing/2014/main" id="{4821568B-2946-4152-B8A0-2FCCEB7CB7D1}"/>
              </a:ext>
            </a:extLst>
          </p:cNvPr>
          <p:cNvSpPr>
            <a:spLocks noGrp="1"/>
          </p:cNvSpPr>
          <p:nvPr>
            <p:ph type="body" sz="half" idx="2"/>
          </p:nvPr>
        </p:nvSpPr>
        <p:spPr>
          <a:xfrm>
            <a:off x="719382" y="2267902"/>
            <a:ext cx="3366037" cy="4201570"/>
          </a:xfrm>
        </p:spPr>
        <p:txBody>
          <a:bodyPr/>
          <a:lstStyle>
            <a:lvl1pPr marL="0" indent="0">
              <a:buNone/>
              <a:defRPr sz="1686"/>
            </a:lvl1pPr>
            <a:lvl2pPr marL="481797" indent="0">
              <a:buNone/>
              <a:defRPr sz="1475"/>
            </a:lvl2pPr>
            <a:lvl3pPr marL="963595" indent="0">
              <a:buNone/>
              <a:defRPr sz="1265"/>
            </a:lvl3pPr>
            <a:lvl4pPr marL="1445392" indent="0">
              <a:buNone/>
              <a:defRPr sz="1054"/>
            </a:lvl4pPr>
            <a:lvl5pPr marL="1927189" indent="0">
              <a:buNone/>
              <a:defRPr sz="1054"/>
            </a:lvl5pPr>
            <a:lvl6pPr marL="2408987" indent="0">
              <a:buNone/>
              <a:defRPr sz="1054"/>
            </a:lvl6pPr>
            <a:lvl7pPr marL="2890784" indent="0">
              <a:buNone/>
              <a:defRPr sz="1054"/>
            </a:lvl7pPr>
            <a:lvl8pPr marL="3372582" indent="0">
              <a:buNone/>
              <a:defRPr sz="1054"/>
            </a:lvl8pPr>
            <a:lvl9pPr marL="3854379" indent="0">
              <a:buNone/>
              <a:defRPr sz="1054"/>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8AC436C9-B65E-4866-B4C1-E03F637DE2EC}"/>
              </a:ext>
            </a:extLst>
          </p:cNvPr>
          <p:cNvSpPr>
            <a:spLocks noGrp="1"/>
          </p:cNvSpPr>
          <p:nvPr>
            <p:ph type="dt" sz="half" idx="10"/>
          </p:nvPr>
        </p:nvSpPr>
        <p:spPr/>
        <p:txBody>
          <a:bodyPr/>
          <a:lstStyle/>
          <a:p>
            <a:endParaRPr lang="ko-KR" altLang="en-US"/>
          </a:p>
        </p:txBody>
      </p:sp>
      <p:sp>
        <p:nvSpPr>
          <p:cNvPr id="6" name="바닥글 개체 틀 5">
            <a:extLst>
              <a:ext uri="{FF2B5EF4-FFF2-40B4-BE49-F238E27FC236}">
                <a16:creationId xmlns:a16="http://schemas.microsoft.com/office/drawing/2014/main" id="{C9765291-6D07-45D9-954B-EF3F41530CE4}"/>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0F948C80-C1A5-4DE9-826C-33C2CA051C5E}"/>
              </a:ext>
            </a:extLst>
          </p:cNvPr>
          <p:cNvSpPr>
            <a:spLocks noGrp="1"/>
          </p:cNvSpPr>
          <p:nvPr>
            <p:ph type="sldNum" sz="quarter" idx="12"/>
          </p:nvPr>
        </p:nvSpPr>
        <p:spPr/>
        <p:txBody>
          <a:bodyPr/>
          <a:lstStyle/>
          <a:p>
            <a:fld id="{C17BFDC7-8028-4335-B0EF-83782A790736}" type="slidenum">
              <a:rPr lang="ko-KR" altLang="en-US" smtClean="0"/>
              <a:t>‹#›</a:t>
            </a:fld>
            <a:endParaRPr lang="ko-KR" altLang="en-US"/>
          </a:p>
        </p:txBody>
      </p:sp>
    </p:spTree>
    <p:extLst>
      <p:ext uri="{BB962C8B-B14F-4D97-AF65-F5344CB8AC3E}">
        <p14:creationId xmlns:p14="http://schemas.microsoft.com/office/powerpoint/2010/main" val="36710506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754F556-33CF-4643-B65A-C48B6371591E}"/>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06D218B5-10A1-4498-B38F-C4B051D6FB3F}"/>
              </a:ext>
            </a:extLst>
          </p:cNvPr>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58C8777D-0166-4DFD-8D2B-39AEAF6890ED}"/>
              </a:ext>
            </a:extLst>
          </p:cNvPr>
          <p:cNvSpPr>
            <a:spLocks noGrp="1"/>
          </p:cNvSpPr>
          <p:nvPr>
            <p:ph type="dt" sz="half" idx="10"/>
          </p:nvPr>
        </p:nvSpPr>
        <p:spPr/>
        <p:txBody>
          <a:bodyPr/>
          <a:lstStyle/>
          <a:p>
            <a:endParaRPr lang="ko-KR" altLang="en-US"/>
          </a:p>
        </p:txBody>
      </p:sp>
      <p:sp>
        <p:nvSpPr>
          <p:cNvPr id="5" name="바닥글 개체 틀 4">
            <a:extLst>
              <a:ext uri="{FF2B5EF4-FFF2-40B4-BE49-F238E27FC236}">
                <a16:creationId xmlns:a16="http://schemas.microsoft.com/office/drawing/2014/main" id="{229C7724-CE2C-4878-B61C-2A2B7BFDC834}"/>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1E5A0EF8-688F-4675-974E-6C64E274A177}"/>
              </a:ext>
            </a:extLst>
          </p:cNvPr>
          <p:cNvSpPr>
            <a:spLocks noGrp="1"/>
          </p:cNvSpPr>
          <p:nvPr>
            <p:ph type="sldNum" sz="quarter" idx="12"/>
          </p:nvPr>
        </p:nvSpPr>
        <p:spPr/>
        <p:txBody>
          <a:bodyPr/>
          <a:lstStyle/>
          <a:p>
            <a:fld id="{C17BFDC7-8028-4335-B0EF-83782A790736}" type="slidenum">
              <a:rPr lang="ko-KR" altLang="en-US" smtClean="0"/>
              <a:t>‹#›</a:t>
            </a:fld>
            <a:endParaRPr lang="ko-KR" altLang="en-US"/>
          </a:p>
        </p:txBody>
      </p:sp>
    </p:spTree>
    <p:extLst>
      <p:ext uri="{BB962C8B-B14F-4D97-AF65-F5344CB8AC3E}">
        <p14:creationId xmlns:p14="http://schemas.microsoft.com/office/powerpoint/2010/main" val="4029581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0E1A8D11-2266-4031-B503-DB766AF206F9}"/>
              </a:ext>
            </a:extLst>
          </p:cNvPr>
          <p:cNvSpPr>
            <a:spLocks noGrp="1"/>
          </p:cNvSpPr>
          <p:nvPr>
            <p:ph type="title" orient="vert"/>
          </p:nvPr>
        </p:nvSpPr>
        <p:spPr>
          <a:xfrm>
            <a:off x="7471532" y="402483"/>
            <a:ext cx="2250160" cy="6406475"/>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B0CF2822-6AF8-4510-A21F-053EB0E86A9D}"/>
              </a:ext>
            </a:extLst>
          </p:cNvPr>
          <p:cNvSpPr>
            <a:spLocks noGrp="1"/>
          </p:cNvSpPr>
          <p:nvPr>
            <p:ph type="body" orient="vert" idx="1"/>
          </p:nvPr>
        </p:nvSpPr>
        <p:spPr>
          <a:xfrm>
            <a:off x="717710" y="402483"/>
            <a:ext cx="6593217" cy="6406475"/>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6FEAC868-2341-4DA1-8CCD-7DF61EA0FA53}"/>
              </a:ext>
            </a:extLst>
          </p:cNvPr>
          <p:cNvSpPr>
            <a:spLocks noGrp="1"/>
          </p:cNvSpPr>
          <p:nvPr>
            <p:ph type="dt" sz="half" idx="10"/>
          </p:nvPr>
        </p:nvSpPr>
        <p:spPr/>
        <p:txBody>
          <a:bodyPr/>
          <a:lstStyle/>
          <a:p>
            <a:endParaRPr lang="ko-KR" altLang="en-US"/>
          </a:p>
        </p:txBody>
      </p:sp>
      <p:sp>
        <p:nvSpPr>
          <p:cNvPr id="5" name="바닥글 개체 틀 4">
            <a:extLst>
              <a:ext uri="{FF2B5EF4-FFF2-40B4-BE49-F238E27FC236}">
                <a16:creationId xmlns:a16="http://schemas.microsoft.com/office/drawing/2014/main" id="{D11A20D7-0B28-437F-98F3-EA4E2F2F565E}"/>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0FFBB62D-41F6-405E-86F9-3B221FCC5028}"/>
              </a:ext>
            </a:extLst>
          </p:cNvPr>
          <p:cNvSpPr>
            <a:spLocks noGrp="1"/>
          </p:cNvSpPr>
          <p:nvPr>
            <p:ph type="sldNum" sz="quarter" idx="12"/>
          </p:nvPr>
        </p:nvSpPr>
        <p:spPr/>
        <p:txBody>
          <a:bodyPr/>
          <a:lstStyle/>
          <a:p>
            <a:fld id="{C17BFDC7-8028-4335-B0EF-83782A790736}" type="slidenum">
              <a:rPr lang="ko-KR" altLang="en-US" smtClean="0"/>
              <a:t>‹#›</a:t>
            </a:fld>
            <a:endParaRPr lang="ko-KR" altLang="en-US"/>
          </a:p>
        </p:txBody>
      </p:sp>
    </p:spTree>
    <p:extLst>
      <p:ext uri="{BB962C8B-B14F-4D97-AF65-F5344CB8AC3E}">
        <p14:creationId xmlns:p14="http://schemas.microsoft.com/office/powerpoint/2010/main" val="3834574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본문">
    <p:spTree>
      <p:nvGrpSpPr>
        <p:cNvPr id="1" name=""/>
        <p:cNvGrpSpPr/>
        <p:nvPr/>
      </p:nvGrpSpPr>
      <p:grpSpPr>
        <a:xfrm>
          <a:off x="0" y="0"/>
          <a:ext cx="0" cy="0"/>
          <a:chOff x="0" y="0"/>
          <a:chExt cx="0" cy="0"/>
        </a:xfrm>
      </p:grpSpPr>
      <p:graphicFrame>
        <p:nvGraphicFramePr>
          <p:cNvPr id="2" name="개체 1" hidden="1">
            <a:extLst>
              <a:ext uri="{FF2B5EF4-FFF2-40B4-BE49-F238E27FC236}">
                <a16:creationId xmlns:a16="http://schemas.microsoft.com/office/drawing/2014/main" id="{0164CF60-3A43-43FB-BDD6-75FE018A8A60}"/>
              </a:ext>
            </a:extLst>
          </p:cNvPr>
          <p:cNvGraphicFramePr>
            <a:graphicFrameLocks noChangeAspect="1"/>
          </p:cNvGraphicFramePr>
          <p:nvPr userDrawn="1">
            <p:custDataLst>
              <p:tags r:id="rId2"/>
            </p:custDataLst>
            <p:extLst/>
          </p:nvPr>
        </p:nvGraphicFramePr>
        <p:xfrm>
          <a:off x="1673" y="1751"/>
          <a:ext cx="1674" cy="1750"/>
        </p:xfrm>
        <a:graphic>
          <a:graphicData uri="http://schemas.openxmlformats.org/presentationml/2006/ole">
            <mc:AlternateContent xmlns:mc="http://schemas.openxmlformats.org/markup-compatibility/2006">
              <mc:Choice xmlns:v="urn:schemas-microsoft-com:vml" Requires="v">
                <p:oleObj spid="_x0000_s4242" name="think-cell Slide" r:id="rId5" imgW="694" imgH="693" progId="TCLayout.ActiveDocument.1">
                  <p:embed/>
                </p:oleObj>
              </mc:Choice>
              <mc:Fallback>
                <p:oleObj name="think-cell Slide" r:id="rId5" imgW="694" imgH="693" progId="TCLayout.ActiveDocument.1">
                  <p:embed/>
                  <p:pic>
                    <p:nvPicPr>
                      <p:cNvPr id="2" name="개체 1" hidden="1">
                        <a:extLst>
                          <a:ext uri="{FF2B5EF4-FFF2-40B4-BE49-F238E27FC236}">
                            <a16:creationId xmlns:a16="http://schemas.microsoft.com/office/drawing/2014/main" id="{0164CF60-3A43-43FB-BDD6-75FE018A8A60}"/>
                          </a:ext>
                        </a:extLst>
                      </p:cNvPr>
                      <p:cNvPicPr/>
                      <p:nvPr/>
                    </p:nvPicPr>
                    <p:blipFill>
                      <a:blip r:embed="rId6"/>
                      <a:stretch>
                        <a:fillRect/>
                      </a:stretch>
                    </p:blipFill>
                    <p:spPr>
                      <a:xfrm>
                        <a:off x="1673" y="1751"/>
                        <a:ext cx="1674" cy="1750"/>
                      </a:xfrm>
                      <a:prstGeom prst="rect">
                        <a:avLst/>
                      </a:prstGeom>
                    </p:spPr>
                  </p:pic>
                </p:oleObj>
              </mc:Fallback>
            </mc:AlternateContent>
          </a:graphicData>
        </a:graphic>
      </p:graphicFrame>
      <p:sp>
        <p:nvSpPr>
          <p:cNvPr id="12" name="슬라이드 번호 개체 틀 28"/>
          <p:cNvSpPr>
            <a:spLocks noGrp="1"/>
          </p:cNvSpPr>
          <p:nvPr>
            <p:ph type="sldNum" sz="quarter" idx="12"/>
            <p:custDataLst>
              <p:tags r:id="rId3"/>
            </p:custDataLst>
          </p:nvPr>
        </p:nvSpPr>
        <p:spPr bwMode="gray">
          <a:xfrm>
            <a:off x="4891615" y="7192984"/>
            <a:ext cx="656171" cy="208239"/>
          </a:xfrm>
          <a:prstGeom prst="rect">
            <a:avLst/>
          </a:prstGeom>
        </p:spPr>
        <p:txBody>
          <a:bodyPr/>
          <a:lstStyle>
            <a:lvl1pPr algn="ctr">
              <a:defRPr sz="1265">
                <a:latin typeface="아리따-돋움(TTF)-Medium" panose="02020603020101020101" pitchFamily="18" charset="-127"/>
                <a:ea typeface="아리따-돋움(TTF)-Medium" panose="02020603020101020101" pitchFamily="18" charset="-127"/>
                <a:sym typeface="아리따-돋움4.0(TTF)-Medium" panose="02020603020101020101" pitchFamily="18" charset="-127"/>
              </a:defRPr>
            </a:lvl1pPr>
          </a:lstStyle>
          <a:p>
            <a:fld id="{33936384-6829-4736-91C5-B78CFB86700B}" type="slidenum">
              <a:rPr lang="ko-KR" altLang="en-US" smtClean="0">
                <a:solidFill>
                  <a:prstClr val="black">
                    <a:tint val="75000"/>
                  </a:prstClr>
                </a:solidFill>
              </a:rPr>
              <a:pPr/>
              <a:t>‹#›</a:t>
            </a:fld>
            <a:endParaRPr lang="ko-KR" altLang="en-US" dirty="0">
              <a:solidFill>
                <a:prstClr val="black">
                  <a:tint val="75000"/>
                </a:prstClr>
              </a:solidFill>
            </a:endParaRPr>
          </a:p>
        </p:txBody>
      </p:sp>
      <p:sp>
        <p:nvSpPr>
          <p:cNvPr id="18" name="TextBox 15"/>
          <p:cNvSpPr txBox="1"/>
          <p:nvPr userDrawn="1"/>
        </p:nvSpPr>
        <p:spPr bwMode="gray">
          <a:xfrm>
            <a:off x="110663" y="7192983"/>
            <a:ext cx="1561646" cy="319318"/>
          </a:xfrm>
          <a:prstGeom prst="rect">
            <a:avLst/>
          </a:prstGeom>
          <a:noFill/>
        </p:spPr>
        <p:txBody>
          <a:bodyPr wrap="none" rtlCol="0">
            <a:spAutoFit/>
          </a:bodyPr>
          <a:lstStyle>
            <a:defPPr>
              <a:defRPr lang="ko-KR"/>
            </a:defPPr>
            <a:lvl1pPr algn="l" rtl="0" fontAlgn="base" latinLnBrk="1">
              <a:spcBef>
                <a:spcPct val="0"/>
              </a:spcBef>
              <a:spcAft>
                <a:spcPct val="0"/>
              </a:spcAft>
              <a:defRPr kumimoji="1" sz="1200" kern="1200">
                <a:solidFill>
                  <a:srgbClr val="5F5F5F"/>
                </a:solidFill>
                <a:latin typeface="아리따M" pitchFamily="18" charset="-127"/>
                <a:ea typeface="굴림" pitchFamily="50" charset="-127"/>
                <a:cs typeface="+mn-cs"/>
              </a:defRPr>
            </a:lvl1pPr>
            <a:lvl2pPr marL="457200" algn="l" rtl="0" fontAlgn="base" latinLnBrk="1">
              <a:spcBef>
                <a:spcPct val="0"/>
              </a:spcBef>
              <a:spcAft>
                <a:spcPct val="0"/>
              </a:spcAft>
              <a:defRPr kumimoji="1" sz="1200" kern="1200">
                <a:solidFill>
                  <a:srgbClr val="5F5F5F"/>
                </a:solidFill>
                <a:latin typeface="아리따M" pitchFamily="18" charset="-127"/>
                <a:ea typeface="굴림" pitchFamily="50" charset="-127"/>
                <a:cs typeface="+mn-cs"/>
              </a:defRPr>
            </a:lvl2pPr>
            <a:lvl3pPr marL="914400" algn="l" rtl="0" fontAlgn="base" latinLnBrk="1">
              <a:spcBef>
                <a:spcPct val="0"/>
              </a:spcBef>
              <a:spcAft>
                <a:spcPct val="0"/>
              </a:spcAft>
              <a:defRPr kumimoji="1" sz="1200" kern="1200">
                <a:solidFill>
                  <a:srgbClr val="5F5F5F"/>
                </a:solidFill>
                <a:latin typeface="아리따M" pitchFamily="18" charset="-127"/>
                <a:ea typeface="굴림" pitchFamily="50" charset="-127"/>
                <a:cs typeface="+mn-cs"/>
              </a:defRPr>
            </a:lvl3pPr>
            <a:lvl4pPr marL="1371600" algn="l" rtl="0" fontAlgn="base" latinLnBrk="1">
              <a:spcBef>
                <a:spcPct val="0"/>
              </a:spcBef>
              <a:spcAft>
                <a:spcPct val="0"/>
              </a:spcAft>
              <a:defRPr kumimoji="1" sz="1200" kern="1200">
                <a:solidFill>
                  <a:srgbClr val="5F5F5F"/>
                </a:solidFill>
                <a:latin typeface="아리따M" pitchFamily="18" charset="-127"/>
                <a:ea typeface="굴림" pitchFamily="50" charset="-127"/>
                <a:cs typeface="+mn-cs"/>
              </a:defRPr>
            </a:lvl4pPr>
            <a:lvl5pPr marL="1828800" algn="l" rtl="0" fontAlgn="base" latinLnBrk="1">
              <a:spcBef>
                <a:spcPct val="0"/>
              </a:spcBef>
              <a:spcAft>
                <a:spcPct val="0"/>
              </a:spcAft>
              <a:defRPr kumimoji="1" sz="1200" kern="1200">
                <a:solidFill>
                  <a:srgbClr val="5F5F5F"/>
                </a:solidFill>
                <a:latin typeface="아리따M" pitchFamily="18" charset="-127"/>
                <a:ea typeface="굴림" pitchFamily="50" charset="-127"/>
                <a:cs typeface="+mn-cs"/>
              </a:defRPr>
            </a:lvl5pPr>
            <a:lvl6pPr marL="2286000" algn="l" defTabSz="914400" rtl="0" eaLnBrk="1" latinLnBrk="1" hangingPunct="1">
              <a:defRPr kumimoji="1" sz="1200" kern="1200">
                <a:solidFill>
                  <a:srgbClr val="5F5F5F"/>
                </a:solidFill>
                <a:latin typeface="아리따M" pitchFamily="18" charset="-127"/>
                <a:ea typeface="굴림" pitchFamily="50" charset="-127"/>
                <a:cs typeface="+mn-cs"/>
              </a:defRPr>
            </a:lvl6pPr>
            <a:lvl7pPr marL="2743200" algn="l" defTabSz="914400" rtl="0" eaLnBrk="1" latinLnBrk="1" hangingPunct="1">
              <a:defRPr kumimoji="1" sz="1200" kern="1200">
                <a:solidFill>
                  <a:srgbClr val="5F5F5F"/>
                </a:solidFill>
                <a:latin typeface="아리따M" pitchFamily="18" charset="-127"/>
                <a:ea typeface="굴림" pitchFamily="50" charset="-127"/>
                <a:cs typeface="+mn-cs"/>
              </a:defRPr>
            </a:lvl7pPr>
            <a:lvl8pPr marL="3200400" algn="l" defTabSz="914400" rtl="0" eaLnBrk="1" latinLnBrk="1" hangingPunct="1">
              <a:defRPr kumimoji="1" sz="1200" kern="1200">
                <a:solidFill>
                  <a:srgbClr val="5F5F5F"/>
                </a:solidFill>
                <a:latin typeface="아리따M" pitchFamily="18" charset="-127"/>
                <a:ea typeface="굴림" pitchFamily="50" charset="-127"/>
                <a:cs typeface="+mn-cs"/>
              </a:defRPr>
            </a:lvl8pPr>
            <a:lvl9pPr marL="3657600" algn="l" defTabSz="914400" rtl="0" eaLnBrk="1" latinLnBrk="1" hangingPunct="1">
              <a:defRPr kumimoji="1" sz="1200" kern="1200">
                <a:solidFill>
                  <a:srgbClr val="5F5F5F"/>
                </a:solidFill>
                <a:latin typeface="아리따M" pitchFamily="18" charset="-127"/>
                <a:ea typeface="굴림" pitchFamily="50" charset="-127"/>
                <a:cs typeface="+mn-cs"/>
              </a:defRPr>
            </a:lvl9pPr>
          </a:lstStyle>
          <a:p>
            <a:r>
              <a:rPr lang="en-US" altLang="ko-KR" sz="1475" dirty="0">
                <a:solidFill>
                  <a:schemeClr val="tx1">
                    <a:lumMod val="65000"/>
                    <a:lumOff val="35000"/>
                  </a:schemeClr>
                </a:solidFill>
                <a:latin typeface="아리따-돋움4.0(OTF)-Light" panose="02020603020101020101" pitchFamily="18" charset="-127"/>
                <a:ea typeface="아리따-돋움4.0(OTF)-Light" panose="02020603020101020101" pitchFamily="18" charset="-127"/>
              </a:rPr>
              <a:t>Winning Together</a:t>
            </a:r>
            <a:endParaRPr lang="ko-KR" altLang="en-US" sz="1475" dirty="0">
              <a:solidFill>
                <a:schemeClr val="tx1">
                  <a:lumMod val="65000"/>
                  <a:lumOff val="35000"/>
                </a:schemeClr>
              </a:solidFill>
              <a:latin typeface="아리따-돋움4.0(OTF)-Light" panose="02020603020101020101" pitchFamily="18" charset="-127"/>
              <a:ea typeface="아리따-돋움4.0(OTF)-Light" panose="02020603020101020101" pitchFamily="18" charset="-127"/>
            </a:endParaRPr>
          </a:p>
        </p:txBody>
      </p:sp>
      <p:sp>
        <p:nvSpPr>
          <p:cNvPr id="19" name="제목 18"/>
          <p:cNvSpPr>
            <a:spLocks noGrp="1"/>
          </p:cNvSpPr>
          <p:nvPr>
            <p:ph type="title"/>
          </p:nvPr>
        </p:nvSpPr>
        <p:spPr>
          <a:xfrm>
            <a:off x="211267" y="131709"/>
            <a:ext cx="7360879" cy="463731"/>
          </a:xfrm>
          <a:prstGeom prst="rect">
            <a:avLst/>
          </a:prstGeom>
        </p:spPr>
        <p:txBody>
          <a:bodyPr anchor="ctr"/>
          <a:lstStyle>
            <a:lvl1pPr algn="l">
              <a:defRPr lang="ko-KR" altLang="en-US" sz="2000" kern="1200" spc="-158" dirty="0" smtClean="0">
                <a:solidFill>
                  <a:schemeClr val="tx1">
                    <a:lumMod val="95000"/>
                    <a:lumOff val="5000"/>
                  </a:schemeClr>
                </a:solidFill>
                <a:latin typeface="아리따-돋움4.0(OTF)-SemiBold" panose="02020603020101020101" pitchFamily="18" charset="-127"/>
                <a:ea typeface="아리따-돋움4.0(OTF)-SemiBold" panose="02020603020101020101" pitchFamily="18" charset="-127"/>
                <a:cs typeface="+mn-cs"/>
                <a:sym typeface="아리따-돋움(OTF)-Medium"/>
              </a:defRPr>
            </a:lvl1pPr>
          </a:lstStyle>
          <a:p>
            <a:pPr marL="0" lvl="0" algn="l" defTabSz="963595" rtl="0" eaLnBrk="1" latinLnBrk="1" hangingPunct="1">
              <a:defRPr/>
            </a:pPr>
            <a:endParaRPr lang="ko-KR" altLang="en-US" dirty="0"/>
          </a:p>
        </p:txBody>
      </p:sp>
      <p:cxnSp>
        <p:nvCxnSpPr>
          <p:cNvPr id="25" name="직선 연결선 24"/>
          <p:cNvCxnSpPr/>
          <p:nvPr userDrawn="1"/>
        </p:nvCxnSpPr>
        <p:spPr>
          <a:xfrm>
            <a:off x="249275" y="0"/>
            <a:ext cx="9940852"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제목 18"/>
          <p:cNvSpPr txBox="1">
            <a:spLocks/>
          </p:cNvSpPr>
          <p:nvPr userDrawn="1"/>
        </p:nvSpPr>
        <p:spPr>
          <a:xfrm>
            <a:off x="211267" y="131709"/>
            <a:ext cx="7360879" cy="463731"/>
          </a:xfrm>
          <a:prstGeom prst="rect">
            <a:avLst/>
          </a:prstGeom>
        </p:spPr>
        <p:txBody>
          <a:bodyPr anchor="ctr"/>
          <a:lstStyle>
            <a:lvl1pPr algn="l" defTabSz="914400" rtl="0" eaLnBrk="1" latinLnBrk="1" hangingPunct="1">
              <a:spcBef>
                <a:spcPct val="0"/>
              </a:spcBef>
              <a:buNone/>
              <a:defRPr lang="ko-KR" altLang="en-US" sz="2000" kern="1200" spc="-150" dirty="0" smtClean="0">
                <a:solidFill>
                  <a:schemeClr val="tx1"/>
                </a:solidFill>
                <a:latin typeface="아리따-돋움(TTF)-Bold" pitchFamily="18" charset="-127"/>
                <a:ea typeface="아리따-돋움(TTF)-Bold" pitchFamily="18" charset="-127"/>
                <a:cs typeface="+mn-cs"/>
                <a:sym typeface="아리따-돋움(OTF)-Medium"/>
              </a:defRPr>
            </a:lvl1pPr>
          </a:lstStyle>
          <a:p>
            <a:endParaRPr lang="ko-KR" altLang="en-US" sz="2108" dirty="0">
              <a:latin typeface="아리따-돋움(TTF)-Bold" panose="02020603020101020101" pitchFamily="18" charset="-127"/>
              <a:ea typeface="아리따-돋움(TTF)-Bold" panose="02020603020101020101" pitchFamily="18" charset="-127"/>
              <a:sym typeface="아리따-돋움4.0(TTF)-Bold" panose="02020603020101020101" pitchFamily="18" charset="-127"/>
            </a:endParaRPr>
          </a:p>
        </p:txBody>
      </p:sp>
      <p:sp>
        <p:nvSpPr>
          <p:cNvPr id="27" name="모서리가 둥근 직사각형 26"/>
          <p:cNvSpPr/>
          <p:nvPr userDrawn="1"/>
        </p:nvSpPr>
        <p:spPr>
          <a:xfrm>
            <a:off x="7650329" y="-3309"/>
            <a:ext cx="796708" cy="277783"/>
          </a:xfrm>
          <a:prstGeom prst="roundRect">
            <a:avLst/>
          </a:prstGeom>
          <a:no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ctr"/>
            <a:r>
              <a:rPr lang="ko-KR" altLang="en-US" sz="1054" b="0" spc="-53" baseline="0" dirty="0" err="1">
                <a:solidFill>
                  <a:schemeClr val="tx1">
                    <a:lumMod val="65000"/>
                    <a:lumOff val="35000"/>
                  </a:schemeClr>
                </a:solidFill>
                <a:latin typeface="아리따-돋움4.0(OTF)-SemiBold" panose="02020603020101020101" pitchFamily="18" charset="-127"/>
                <a:ea typeface="아리따-돋움4.0(OTF)-SemiBold" panose="02020603020101020101" pitchFamily="18" charset="-127"/>
              </a:rPr>
              <a:t>강한브랜드</a:t>
            </a:r>
            <a:endParaRPr lang="ko-KR" altLang="en-US" sz="1054" b="0" spc="-53" baseline="0" dirty="0">
              <a:solidFill>
                <a:schemeClr val="tx1">
                  <a:lumMod val="65000"/>
                  <a:lumOff val="35000"/>
                </a:schemeClr>
              </a:solidFill>
              <a:latin typeface="아리따-돋움4.0(OTF)-SemiBold" panose="02020603020101020101" pitchFamily="18" charset="-127"/>
              <a:ea typeface="아리따-돋움4.0(OTF)-SemiBold" panose="02020603020101020101" pitchFamily="18" charset="-127"/>
            </a:endParaRPr>
          </a:p>
        </p:txBody>
      </p:sp>
      <p:sp>
        <p:nvSpPr>
          <p:cNvPr id="28" name="모서리가 둥근 직사각형 27"/>
          <p:cNvSpPr/>
          <p:nvPr userDrawn="1"/>
        </p:nvSpPr>
        <p:spPr>
          <a:xfrm>
            <a:off x="8519664" y="-3309"/>
            <a:ext cx="796708" cy="277783"/>
          </a:xfrm>
          <a:prstGeom prst="roundRect">
            <a:avLst/>
          </a:prstGeom>
          <a:no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ctr"/>
            <a:r>
              <a:rPr lang="ko-KR" altLang="en-US" sz="1054" b="0" spc="-53" baseline="0" dirty="0">
                <a:solidFill>
                  <a:schemeClr val="tx1">
                    <a:lumMod val="65000"/>
                    <a:lumOff val="35000"/>
                  </a:schemeClr>
                </a:solidFill>
                <a:latin typeface="아리따-돋움4.0(OTF)-SemiBold" panose="02020603020101020101" pitchFamily="18" charset="-127"/>
                <a:ea typeface="아리따-돋움4.0(OTF)-SemiBold" panose="02020603020101020101" pitchFamily="18" charset="-127"/>
              </a:rPr>
              <a:t>디지털대전환</a:t>
            </a:r>
          </a:p>
        </p:txBody>
      </p:sp>
      <p:sp>
        <p:nvSpPr>
          <p:cNvPr id="29" name="모서리가 둥근 직사각형 28"/>
          <p:cNvSpPr/>
          <p:nvPr userDrawn="1"/>
        </p:nvSpPr>
        <p:spPr>
          <a:xfrm>
            <a:off x="9389000" y="-3309"/>
            <a:ext cx="796708" cy="277783"/>
          </a:xfrm>
          <a:prstGeom prst="roundRect">
            <a:avLst/>
          </a:prstGeom>
          <a:no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ctr"/>
            <a:r>
              <a:rPr lang="ko-KR" altLang="en-US" sz="1054" b="0" spc="-53" baseline="0" dirty="0">
                <a:solidFill>
                  <a:schemeClr val="tx1">
                    <a:lumMod val="65000"/>
                    <a:lumOff val="35000"/>
                  </a:schemeClr>
                </a:solidFill>
                <a:latin typeface="아리따-돋움4.0(OTF)-SemiBold" panose="02020603020101020101" pitchFamily="18" charset="-127"/>
                <a:ea typeface="아리따-돋움4.0(OTF)-SemiBold" panose="02020603020101020101" pitchFamily="18" charset="-127"/>
              </a:rPr>
              <a:t>사업체질혁신</a:t>
            </a:r>
          </a:p>
        </p:txBody>
      </p:sp>
      <p:cxnSp>
        <p:nvCxnSpPr>
          <p:cNvPr id="31" name="직선 연결선 30"/>
          <p:cNvCxnSpPr/>
          <p:nvPr userDrawn="1"/>
        </p:nvCxnSpPr>
        <p:spPr>
          <a:xfrm>
            <a:off x="211267" y="651437"/>
            <a:ext cx="1001686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직선 연결선 31"/>
          <p:cNvCxnSpPr/>
          <p:nvPr userDrawn="1"/>
        </p:nvCxnSpPr>
        <p:spPr>
          <a:xfrm>
            <a:off x="210796" y="7192191"/>
            <a:ext cx="1001780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3" name="그림 32"/>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862349" y="7362617"/>
            <a:ext cx="1365785" cy="138194"/>
          </a:xfrm>
          <a:prstGeom prst="rect">
            <a:avLst/>
          </a:prstGeom>
        </p:spPr>
      </p:pic>
    </p:spTree>
    <p:extLst>
      <p:ext uri="{BB962C8B-B14F-4D97-AF65-F5344CB8AC3E}">
        <p14:creationId xmlns:p14="http://schemas.microsoft.com/office/powerpoint/2010/main" val="3057004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본문">
    <p:spTree>
      <p:nvGrpSpPr>
        <p:cNvPr id="1" name=""/>
        <p:cNvGrpSpPr/>
        <p:nvPr/>
      </p:nvGrpSpPr>
      <p:grpSpPr>
        <a:xfrm>
          <a:off x="0" y="0"/>
          <a:ext cx="0" cy="0"/>
          <a:chOff x="0" y="0"/>
          <a:chExt cx="0" cy="0"/>
        </a:xfrm>
      </p:grpSpPr>
      <p:graphicFrame>
        <p:nvGraphicFramePr>
          <p:cNvPr id="2" name="개체 1" hidden="1">
            <a:extLst>
              <a:ext uri="{FF2B5EF4-FFF2-40B4-BE49-F238E27FC236}">
                <a16:creationId xmlns:a16="http://schemas.microsoft.com/office/drawing/2014/main" id="{0164CF60-3A43-43FB-BDD6-75FE018A8A60}"/>
              </a:ext>
            </a:extLst>
          </p:cNvPr>
          <p:cNvGraphicFramePr>
            <a:graphicFrameLocks noChangeAspect="1"/>
          </p:cNvGraphicFramePr>
          <p:nvPr userDrawn="1">
            <p:custDataLst>
              <p:tags r:id="rId2"/>
            </p:custDataLst>
            <p:extLst/>
          </p:nvPr>
        </p:nvGraphicFramePr>
        <p:xfrm>
          <a:off x="1673" y="1751"/>
          <a:ext cx="1674" cy="1750"/>
        </p:xfrm>
        <a:graphic>
          <a:graphicData uri="http://schemas.openxmlformats.org/presentationml/2006/ole">
            <mc:AlternateContent xmlns:mc="http://schemas.openxmlformats.org/markup-compatibility/2006">
              <mc:Choice xmlns:v="urn:schemas-microsoft-com:vml" Requires="v">
                <p:oleObj spid="_x0000_s5266" name="think-cell Slide" r:id="rId5" imgW="694" imgH="693" progId="TCLayout.ActiveDocument.1">
                  <p:embed/>
                </p:oleObj>
              </mc:Choice>
              <mc:Fallback>
                <p:oleObj name="think-cell Slide" r:id="rId5" imgW="694" imgH="693" progId="TCLayout.ActiveDocument.1">
                  <p:embed/>
                  <p:pic>
                    <p:nvPicPr>
                      <p:cNvPr id="2" name="개체 1" hidden="1">
                        <a:extLst>
                          <a:ext uri="{FF2B5EF4-FFF2-40B4-BE49-F238E27FC236}">
                            <a16:creationId xmlns:a16="http://schemas.microsoft.com/office/drawing/2014/main" id="{0164CF60-3A43-43FB-BDD6-75FE018A8A60}"/>
                          </a:ext>
                        </a:extLst>
                      </p:cNvPr>
                      <p:cNvPicPr/>
                      <p:nvPr/>
                    </p:nvPicPr>
                    <p:blipFill>
                      <a:blip r:embed="rId6"/>
                      <a:stretch>
                        <a:fillRect/>
                      </a:stretch>
                    </p:blipFill>
                    <p:spPr>
                      <a:xfrm>
                        <a:off x="1673" y="1751"/>
                        <a:ext cx="1674" cy="1750"/>
                      </a:xfrm>
                      <a:prstGeom prst="rect">
                        <a:avLst/>
                      </a:prstGeom>
                    </p:spPr>
                  </p:pic>
                </p:oleObj>
              </mc:Fallback>
            </mc:AlternateContent>
          </a:graphicData>
        </a:graphic>
      </p:graphicFrame>
      <p:sp>
        <p:nvSpPr>
          <p:cNvPr id="12" name="슬라이드 번호 개체 틀 28"/>
          <p:cNvSpPr>
            <a:spLocks noGrp="1"/>
          </p:cNvSpPr>
          <p:nvPr>
            <p:ph type="sldNum" sz="quarter" idx="12"/>
            <p:custDataLst>
              <p:tags r:id="rId3"/>
            </p:custDataLst>
          </p:nvPr>
        </p:nvSpPr>
        <p:spPr bwMode="gray">
          <a:xfrm>
            <a:off x="4891615" y="7192984"/>
            <a:ext cx="656171" cy="208239"/>
          </a:xfrm>
          <a:prstGeom prst="rect">
            <a:avLst/>
          </a:prstGeom>
        </p:spPr>
        <p:txBody>
          <a:bodyPr/>
          <a:lstStyle>
            <a:lvl1pPr algn="ctr">
              <a:defRPr sz="1265">
                <a:latin typeface="아리따-돋움(TTF)-Medium" panose="02020603020101020101" pitchFamily="18" charset="-127"/>
                <a:ea typeface="아리따-돋움(TTF)-Medium" panose="02020603020101020101" pitchFamily="18" charset="-127"/>
                <a:sym typeface="아리따-돋움4.0(TTF)-Medium" panose="02020603020101020101" pitchFamily="18" charset="-127"/>
              </a:defRPr>
            </a:lvl1pPr>
          </a:lstStyle>
          <a:p>
            <a:fld id="{33936384-6829-4736-91C5-B78CFB86700B}" type="slidenum">
              <a:rPr lang="ko-KR" altLang="en-US" smtClean="0">
                <a:solidFill>
                  <a:prstClr val="black">
                    <a:tint val="75000"/>
                  </a:prstClr>
                </a:solidFill>
              </a:rPr>
              <a:pPr/>
              <a:t>‹#›</a:t>
            </a:fld>
            <a:endParaRPr lang="ko-KR" altLang="en-US" dirty="0">
              <a:solidFill>
                <a:prstClr val="black">
                  <a:tint val="75000"/>
                </a:prstClr>
              </a:solidFill>
            </a:endParaRPr>
          </a:p>
        </p:txBody>
      </p:sp>
      <p:sp>
        <p:nvSpPr>
          <p:cNvPr id="18" name="TextBox 15"/>
          <p:cNvSpPr txBox="1"/>
          <p:nvPr userDrawn="1"/>
        </p:nvSpPr>
        <p:spPr bwMode="gray">
          <a:xfrm>
            <a:off x="110663" y="7192983"/>
            <a:ext cx="1561646" cy="319318"/>
          </a:xfrm>
          <a:prstGeom prst="rect">
            <a:avLst/>
          </a:prstGeom>
          <a:noFill/>
        </p:spPr>
        <p:txBody>
          <a:bodyPr wrap="none" rtlCol="0">
            <a:spAutoFit/>
          </a:bodyPr>
          <a:lstStyle>
            <a:defPPr>
              <a:defRPr lang="ko-KR"/>
            </a:defPPr>
            <a:lvl1pPr algn="l" rtl="0" fontAlgn="base" latinLnBrk="1">
              <a:spcBef>
                <a:spcPct val="0"/>
              </a:spcBef>
              <a:spcAft>
                <a:spcPct val="0"/>
              </a:spcAft>
              <a:defRPr kumimoji="1" sz="1200" kern="1200">
                <a:solidFill>
                  <a:srgbClr val="5F5F5F"/>
                </a:solidFill>
                <a:latin typeface="아리따M" pitchFamily="18" charset="-127"/>
                <a:ea typeface="굴림" pitchFamily="50" charset="-127"/>
                <a:cs typeface="+mn-cs"/>
              </a:defRPr>
            </a:lvl1pPr>
            <a:lvl2pPr marL="457200" algn="l" rtl="0" fontAlgn="base" latinLnBrk="1">
              <a:spcBef>
                <a:spcPct val="0"/>
              </a:spcBef>
              <a:spcAft>
                <a:spcPct val="0"/>
              </a:spcAft>
              <a:defRPr kumimoji="1" sz="1200" kern="1200">
                <a:solidFill>
                  <a:srgbClr val="5F5F5F"/>
                </a:solidFill>
                <a:latin typeface="아리따M" pitchFamily="18" charset="-127"/>
                <a:ea typeface="굴림" pitchFamily="50" charset="-127"/>
                <a:cs typeface="+mn-cs"/>
              </a:defRPr>
            </a:lvl2pPr>
            <a:lvl3pPr marL="914400" algn="l" rtl="0" fontAlgn="base" latinLnBrk="1">
              <a:spcBef>
                <a:spcPct val="0"/>
              </a:spcBef>
              <a:spcAft>
                <a:spcPct val="0"/>
              </a:spcAft>
              <a:defRPr kumimoji="1" sz="1200" kern="1200">
                <a:solidFill>
                  <a:srgbClr val="5F5F5F"/>
                </a:solidFill>
                <a:latin typeface="아리따M" pitchFamily="18" charset="-127"/>
                <a:ea typeface="굴림" pitchFamily="50" charset="-127"/>
                <a:cs typeface="+mn-cs"/>
              </a:defRPr>
            </a:lvl3pPr>
            <a:lvl4pPr marL="1371600" algn="l" rtl="0" fontAlgn="base" latinLnBrk="1">
              <a:spcBef>
                <a:spcPct val="0"/>
              </a:spcBef>
              <a:spcAft>
                <a:spcPct val="0"/>
              </a:spcAft>
              <a:defRPr kumimoji="1" sz="1200" kern="1200">
                <a:solidFill>
                  <a:srgbClr val="5F5F5F"/>
                </a:solidFill>
                <a:latin typeface="아리따M" pitchFamily="18" charset="-127"/>
                <a:ea typeface="굴림" pitchFamily="50" charset="-127"/>
                <a:cs typeface="+mn-cs"/>
              </a:defRPr>
            </a:lvl4pPr>
            <a:lvl5pPr marL="1828800" algn="l" rtl="0" fontAlgn="base" latinLnBrk="1">
              <a:spcBef>
                <a:spcPct val="0"/>
              </a:spcBef>
              <a:spcAft>
                <a:spcPct val="0"/>
              </a:spcAft>
              <a:defRPr kumimoji="1" sz="1200" kern="1200">
                <a:solidFill>
                  <a:srgbClr val="5F5F5F"/>
                </a:solidFill>
                <a:latin typeface="아리따M" pitchFamily="18" charset="-127"/>
                <a:ea typeface="굴림" pitchFamily="50" charset="-127"/>
                <a:cs typeface="+mn-cs"/>
              </a:defRPr>
            </a:lvl5pPr>
            <a:lvl6pPr marL="2286000" algn="l" defTabSz="914400" rtl="0" eaLnBrk="1" latinLnBrk="1" hangingPunct="1">
              <a:defRPr kumimoji="1" sz="1200" kern="1200">
                <a:solidFill>
                  <a:srgbClr val="5F5F5F"/>
                </a:solidFill>
                <a:latin typeface="아리따M" pitchFamily="18" charset="-127"/>
                <a:ea typeface="굴림" pitchFamily="50" charset="-127"/>
                <a:cs typeface="+mn-cs"/>
              </a:defRPr>
            </a:lvl6pPr>
            <a:lvl7pPr marL="2743200" algn="l" defTabSz="914400" rtl="0" eaLnBrk="1" latinLnBrk="1" hangingPunct="1">
              <a:defRPr kumimoji="1" sz="1200" kern="1200">
                <a:solidFill>
                  <a:srgbClr val="5F5F5F"/>
                </a:solidFill>
                <a:latin typeface="아리따M" pitchFamily="18" charset="-127"/>
                <a:ea typeface="굴림" pitchFamily="50" charset="-127"/>
                <a:cs typeface="+mn-cs"/>
              </a:defRPr>
            </a:lvl7pPr>
            <a:lvl8pPr marL="3200400" algn="l" defTabSz="914400" rtl="0" eaLnBrk="1" latinLnBrk="1" hangingPunct="1">
              <a:defRPr kumimoji="1" sz="1200" kern="1200">
                <a:solidFill>
                  <a:srgbClr val="5F5F5F"/>
                </a:solidFill>
                <a:latin typeface="아리따M" pitchFamily="18" charset="-127"/>
                <a:ea typeface="굴림" pitchFamily="50" charset="-127"/>
                <a:cs typeface="+mn-cs"/>
              </a:defRPr>
            </a:lvl8pPr>
            <a:lvl9pPr marL="3657600" algn="l" defTabSz="914400" rtl="0" eaLnBrk="1" latinLnBrk="1" hangingPunct="1">
              <a:defRPr kumimoji="1" sz="1200" kern="1200">
                <a:solidFill>
                  <a:srgbClr val="5F5F5F"/>
                </a:solidFill>
                <a:latin typeface="아리따M" pitchFamily="18" charset="-127"/>
                <a:ea typeface="굴림" pitchFamily="50" charset="-127"/>
                <a:cs typeface="+mn-cs"/>
              </a:defRPr>
            </a:lvl9pPr>
          </a:lstStyle>
          <a:p>
            <a:r>
              <a:rPr lang="en-US" altLang="ko-KR" sz="1475" dirty="0">
                <a:solidFill>
                  <a:schemeClr val="tx1">
                    <a:lumMod val="65000"/>
                    <a:lumOff val="35000"/>
                  </a:schemeClr>
                </a:solidFill>
                <a:latin typeface="아리따-돋움4.0(OTF)-Light" panose="02020603020101020101" pitchFamily="18" charset="-127"/>
                <a:ea typeface="아리따-돋움4.0(OTF)-Light" panose="02020603020101020101" pitchFamily="18" charset="-127"/>
              </a:rPr>
              <a:t>Winning Together</a:t>
            </a:r>
            <a:endParaRPr lang="ko-KR" altLang="en-US" sz="1475" dirty="0">
              <a:solidFill>
                <a:schemeClr val="tx1">
                  <a:lumMod val="65000"/>
                  <a:lumOff val="35000"/>
                </a:schemeClr>
              </a:solidFill>
              <a:latin typeface="아리따-돋움4.0(OTF)-Light" panose="02020603020101020101" pitchFamily="18" charset="-127"/>
              <a:ea typeface="아리따-돋움4.0(OTF)-Light" panose="02020603020101020101" pitchFamily="18" charset="-127"/>
            </a:endParaRPr>
          </a:p>
        </p:txBody>
      </p:sp>
      <p:sp>
        <p:nvSpPr>
          <p:cNvPr id="26" name="제목 18"/>
          <p:cNvSpPr txBox="1">
            <a:spLocks/>
          </p:cNvSpPr>
          <p:nvPr userDrawn="1"/>
        </p:nvSpPr>
        <p:spPr>
          <a:xfrm>
            <a:off x="211267" y="46748"/>
            <a:ext cx="7360879" cy="463731"/>
          </a:xfrm>
          <a:prstGeom prst="rect">
            <a:avLst/>
          </a:prstGeom>
        </p:spPr>
        <p:txBody>
          <a:bodyPr anchor="ctr"/>
          <a:lstStyle>
            <a:lvl1pPr algn="l" defTabSz="914400" rtl="0" eaLnBrk="1" latinLnBrk="1" hangingPunct="1">
              <a:spcBef>
                <a:spcPct val="0"/>
              </a:spcBef>
              <a:buNone/>
              <a:defRPr lang="ko-KR" altLang="en-US" sz="2000" kern="1200" spc="-150" dirty="0" smtClean="0">
                <a:solidFill>
                  <a:schemeClr val="tx1"/>
                </a:solidFill>
                <a:latin typeface="아리따-돋움(TTF)-Bold" pitchFamily="18" charset="-127"/>
                <a:ea typeface="아리따-돋움(TTF)-Bold" pitchFamily="18" charset="-127"/>
                <a:cs typeface="+mn-cs"/>
                <a:sym typeface="아리따-돋움(OTF)-Medium"/>
              </a:defRPr>
            </a:lvl1pPr>
          </a:lstStyle>
          <a:p>
            <a:endParaRPr lang="ko-KR" altLang="en-US" sz="2108" dirty="0">
              <a:latin typeface="아리따-돋움(TTF)-Bold" panose="02020603020101020101" pitchFamily="18" charset="-127"/>
              <a:ea typeface="아리따-돋움(TTF)-Bold" panose="02020603020101020101" pitchFamily="18" charset="-127"/>
              <a:sym typeface="아리따-돋움4.0(TTF)-Bold" panose="02020603020101020101" pitchFamily="18" charset="-127"/>
            </a:endParaRPr>
          </a:p>
        </p:txBody>
      </p:sp>
      <p:pic>
        <p:nvPicPr>
          <p:cNvPr id="33" name="그림 32"/>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862349" y="7362617"/>
            <a:ext cx="1365785" cy="138194"/>
          </a:xfrm>
          <a:prstGeom prst="rect">
            <a:avLst/>
          </a:prstGeom>
        </p:spPr>
      </p:pic>
      <p:graphicFrame>
        <p:nvGraphicFramePr>
          <p:cNvPr id="23" name="표 22">
            <a:extLst>
              <a:ext uri="{FF2B5EF4-FFF2-40B4-BE49-F238E27FC236}">
                <a16:creationId xmlns:a16="http://schemas.microsoft.com/office/drawing/2014/main" id="{C5E20A51-8402-4AA8-9EF2-65DBA7250375}"/>
              </a:ext>
            </a:extLst>
          </p:cNvPr>
          <p:cNvGraphicFramePr>
            <a:graphicFrameLocks noGrp="1"/>
          </p:cNvGraphicFramePr>
          <p:nvPr userDrawn="1">
            <p:extLst>
              <p:ext uri="{D42A27DB-BD31-4B8C-83A1-F6EECF244321}">
                <p14:modId xmlns:p14="http://schemas.microsoft.com/office/powerpoint/2010/main" val="2035940961"/>
              </p:ext>
            </p:extLst>
          </p:nvPr>
        </p:nvGraphicFramePr>
        <p:xfrm>
          <a:off x="103535" y="224569"/>
          <a:ext cx="10169194" cy="408782"/>
        </p:xfrm>
        <a:graphic>
          <a:graphicData uri="http://schemas.openxmlformats.org/drawingml/2006/table">
            <a:tbl>
              <a:tblPr>
                <a:tableStyleId>{60A59446-8F78-4DC5-A605-F528D7DF9056}</a:tableStyleId>
              </a:tblPr>
              <a:tblGrid>
                <a:gridCol w="1905557">
                  <a:extLst>
                    <a:ext uri="{9D8B030D-6E8A-4147-A177-3AD203B41FA5}">
                      <a16:colId xmlns:a16="http://schemas.microsoft.com/office/drawing/2014/main" val="2078305141"/>
                    </a:ext>
                  </a:extLst>
                </a:gridCol>
                <a:gridCol w="5627276">
                  <a:extLst>
                    <a:ext uri="{9D8B030D-6E8A-4147-A177-3AD203B41FA5}">
                      <a16:colId xmlns:a16="http://schemas.microsoft.com/office/drawing/2014/main" val="298741396"/>
                    </a:ext>
                  </a:extLst>
                </a:gridCol>
                <a:gridCol w="2636361">
                  <a:extLst>
                    <a:ext uri="{9D8B030D-6E8A-4147-A177-3AD203B41FA5}">
                      <a16:colId xmlns:a16="http://schemas.microsoft.com/office/drawing/2014/main" val="622586199"/>
                    </a:ext>
                  </a:extLst>
                </a:gridCol>
              </a:tblGrid>
              <a:tr h="408782">
                <a:tc>
                  <a:txBody>
                    <a:bodyPr/>
                    <a:lstStyle/>
                    <a:p>
                      <a:pPr latinLnBrk="1"/>
                      <a:endParaRPr lang="ko-KR" altLang="en-US" sz="2000" dirty="0"/>
                    </a:p>
                  </a:txBody>
                  <a:tcPr marL="96364" marR="96364" marT="50398" marB="50398">
                    <a:lnL w="9525" cap="flat" cmpd="sng" algn="ctr">
                      <a:solidFill>
                        <a:schemeClr val="accent1">
                          <a:lumMod val="50000"/>
                        </a:schemeClr>
                      </a:solidFill>
                      <a:prstDash val="solid"/>
                      <a:round/>
                      <a:headEnd type="none" w="med" len="med"/>
                      <a:tailEnd type="none" w="med" len="med"/>
                    </a:lnL>
                    <a:lnR w="9525" cap="flat" cmpd="sng" algn="ctr">
                      <a:solidFill>
                        <a:schemeClr val="accent1">
                          <a:lumMod val="50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9525" cap="flat" cmpd="sng" algn="ctr">
                      <a:solidFill>
                        <a:schemeClr val="accent1">
                          <a:lumMod val="50000"/>
                        </a:schemeClr>
                      </a:solidFill>
                      <a:prstDash val="solid"/>
                      <a:round/>
                      <a:headEnd type="none" w="med" len="med"/>
                      <a:tailEnd type="none" w="med" len="med"/>
                    </a:lnB>
                    <a:noFill/>
                  </a:tcPr>
                </a:tc>
                <a:tc>
                  <a:txBody>
                    <a:bodyPr/>
                    <a:lstStyle/>
                    <a:p>
                      <a:pPr latinLnBrk="1"/>
                      <a:endParaRPr lang="ko-KR" altLang="en-US" sz="2000" dirty="0"/>
                    </a:p>
                  </a:txBody>
                  <a:tcPr marL="96364" marR="96364" marT="50398" marB="50398">
                    <a:lnL w="9525" cap="flat" cmpd="sng" algn="ctr">
                      <a:solidFill>
                        <a:schemeClr val="accent1">
                          <a:lumMod val="50000"/>
                        </a:schemeClr>
                      </a:solidFill>
                      <a:prstDash val="solid"/>
                      <a:round/>
                      <a:headEnd type="none" w="med" len="med"/>
                      <a:tailEnd type="none" w="med" len="med"/>
                    </a:lnL>
                    <a:lnR w="9525" cap="flat" cmpd="sng" algn="ctr">
                      <a:solidFill>
                        <a:schemeClr val="accent1">
                          <a:lumMod val="50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9525" cap="flat" cmpd="sng" algn="ctr">
                      <a:solidFill>
                        <a:schemeClr val="accent1">
                          <a:lumMod val="50000"/>
                        </a:schemeClr>
                      </a:solidFill>
                      <a:prstDash val="solid"/>
                      <a:round/>
                      <a:headEnd type="none" w="med" len="med"/>
                      <a:tailEnd type="none" w="med" len="med"/>
                    </a:lnB>
                    <a:noFill/>
                  </a:tcPr>
                </a:tc>
                <a:tc>
                  <a:txBody>
                    <a:bodyPr/>
                    <a:lstStyle/>
                    <a:p>
                      <a:pPr latinLnBrk="1"/>
                      <a:endParaRPr lang="ko-KR" altLang="en-US" sz="2000" dirty="0"/>
                    </a:p>
                  </a:txBody>
                  <a:tcPr marL="96364" marR="96364" marT="50398" marB="50398">
                    <a:lnL w="9525" cap="flat" cmpd="sng" algn="ctr">
                      <a:solidFill>
                        <a:schemeClr val="accent1">
                          <a:lumMod val="50000"/>
                        </a:schemeClr>
                      </a:solidFill>
                      <a:prstDash val="solid"/>
                      <a:round/>
                      <a:headEnd type="none" w="med" len="med"/>
                      <a:tailEnd type="none" w="med" len="med"/>
                    </a:lnL>
                    <a:lnR w="9525" cap="flat" cmpd="sng" algn="ctr">
                      <a:solidFill>
                        <a:schemeClr val="accent1">
                          <a:lumMod val="50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9525"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1049296262"/>
                  </a:ext>
                </a:extLst>
              </a:tr>
            </a:tbl>
          </a:graphicData>
        </a:graphic>
      </p:graphicFrame>
      <p:graphicFrame>
        <p:nvGraphicFramePr>
          <p:cNvPr id="24" name="표 23">
            <a:extLst>
              <a:ext uri="{FF2B5EF4-FFF2-40B4-BE49-F238E27FC236}">
                <a16:creationId xmlns:a16="http://schemas.microsoft.com/office/drawing/2014/main" id="{1B314F1B-2F7C-411C-9DF5-B2B6F571BD4D}"/>
              </a:ext>
            </a:extLst>
          </p:cNvPr>
          <p:cNvGraphicFramePr>
            <a:graphicFrameLocks noGrp="1"/>
          </p:cNvGraphicFramePr>
          <p:nvPr userDrawn="1">
            <p:extLst>
              <p:ext uri="{D42A27DB-BD31-4B8C-83A1-F6EECF244321}">
                <p14:modId xmlns:p14="http://schemas.microsoft.com/office/powerpoint/2010/main" val="387672247"/>
              </p:ext>
            </p:extLst>
          </p:nvPr>
        </p:nvGraphicFramePr>
        <p:xfrm>
          <a:off x="7636368" y="633351"/>
          <a:ext cx="2636361" cy="6429857"/>
        </p:xfrm>
        <a:graphic>
          <a:graphicData uri="http://schemas.openxmlformats.org/drawingml/2006/table">
            <a:tbl>
              <a:tblPr>
                <a:tableStyleId>{60A59446-8F78-4DC5-A605-F528D7DF9056}</a:tableStyleId>
              </a:tblPr>
              <a:tblGrid>
                <a:gridCol w="271879">
                  <a:extLst>
                    <a:ext uri="{9D8B030D-6E8A-4147-A177-3AD203B41FA5}">
                      <a16:colId xmlns:a16="http://schemas.microsoft.com/office/drawing/2014/main" val="1361842895"/>
                    </a:ext>
                  </a:extLst>
                </a:gridCol>
                <a:gridCol w="2364482">
                  <a:extLst>
                    <a:ext uri="{9D8B030D-6E8A-4147-A177-3AD203B41FA5}">
                      <a16:colId xmlns:a16="http://schemas.microsoft.com/office/drawing/2014/main" val="1727351317"/>
                    </a:ext>
                  </a:extLst>
                </a:gridCol>
              </a:tblGrid>
              <a:tr h="6429857">
                <a:tc>
                  <a:txBody>
                    <a:bodyPr/>
                    <a:lstStyle/>
                    <a:p>
                      <a:pPr latinLnBrk="1"/>
                      <a:endParaRPr lang="ko-KR" altLang="en-US" sz="2000" dirty="0"/>
                    </a:p>
                  </a:txBody>
                  <a:tcPr marL="96364" marR="96364" marT="50398" marB="50398">
                    <a:lnL w="9525" cap="flat" cmpd="sng" algn="ctr">
                      <a:solidFill>
                        <a:schemeClr val="accent1">
                          <a:lumMod val="50000"/>
                        </a:schemeClr>
                      </a:solidFill>
                      <a:prstDash val="solid"/>
                      <a:round/>
                      <a:headEnd type="none" w="med" len="med"/>
                      <a:tailEnd type="none" w="med" len="med"/>
                    </a:lnL>
                    <a:lnR w="9525" cap="flat" cmpd="sng" algn="ctr">
                      <a:solidFill>
                        <a:schemeClr val="accent1">
                          <a:lumMod val="50000"/>
                        </a:schemeClr>
                      </a:solidFill>
                      <a:prstDash val="sysDot"/>
                      <a:round/>
                      <a:headEnd type="none" w="med" len="med"/>
                      <a:tailEnd type="none" w="med" len="med"/>
                    </a:lnR>
                    <a:lnT w="9525" cap="flat" cmpd="sng" algn="ctr">
                      <a:solidFill>
                        <a:schemeClr val="accent1">
                          <a:lumMod val="50000"/>
                        </a:schemeClr>
                      </a:solidFill>
                      <a:prstDash val="solid"/>
                      <a:round/>
                      <a:headEnd type="none" w="med" len="med"/>
                      <a:tailEnd type="none" w="med" len="med"/>
                    </a:lnT>
                    <a:lnB w="9525" cap="flat" cmpd="sng" algn="ctr">
                      <a:solidFill>
                        <a:schemeClr val="accent1">
                          <a:lumMod val="50000"/>
                        </a:schemeClr>
                      </a:solidFill>
                      <a:prstDash val="solid"/>
                      <a:round/>
                      <a:headEnd type="none" w="med" len="med"/>
                      <a:tailEnd type="none" w="med" len="med"/>
                    </a:lnB>
                    <a:noFill/>
                  </a:tcPr>
                </a:tc>
                <a:tc>
                  <a:txBody>
                    <a:bodyPr/>
                    <a:lstStyle/>
                    <a:p>
                      <a:pPr latinLnBrk="1"/>
                      <a:endParaRPr lang="ko-KR" altLang="en-US" sz="2000" dirty="0"/>
                    </a:p>
                  </a:txBody>
                  <a:tcPr marL="96364" marR="96364" marT="50398" marB="50398">
                    <a:lnL w="9525" cap="flat" cmpd="sng" algn="ctr">
                      <a:solidFill>
                        <a:schemeClr val="accent1">
                          <a:lumMod val="50000"/>
                        </a:schemeClr>
                      </a:solidFill>
                      <a:prstDash val="sysDot"/>
                      <a:round/>
                      <a:headEnd type="none" w="med" len="med"/>
                      <a:tailEnd type="none" w="med" len="med"/>
                    </a:lnL>
                    <a:lnR w="9525" cap="flat" cmpd="sng" algn="ctr">
                      <a:solidFill>
                        <a:schemeClr val="accent1">
                          <a:lumMod val="50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9525"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2059281812"/>
                  </a:ext>
                </a:extLst>
              </a:tr>
            </a:tbl>
          </a:graphicData>
        </a:graphic>
      </p:graphicFrame>
      <p:sp>
        <p:nvSpPr>
          <p:cNvPr id="30" name="텍스트 개체 틀 17">
            <a:extLst>
              <a:ext uri="{FF2B5EF4-FFF2-40B4-BE49-F238E27FC236}">
                <a16:creationId xmlns:a16="http://schemas.microsoft.com/office/drawing/2014/main" id="{462C0164-6CED-4735-91C8-D5912CF24FB3}"/>
              </a:ext>
            </a:extLst>
          </p:cNvPr>
          <p:cNvSpPr>
            <a:spLocks noGrp="1"/>
          </p:cNvSpPr>
          <p:nvPr>
            <p:ph type="body" sz="quarter" idx="11"/>
          </p:nvPr>
        </p:nvSpPr>
        <p:spPr>
          <a:xfrm>
            <a:off x="166671" y="262717"/>
            <a:ext cx="1787875" cy="332486"/>
          </a:xfrm>
          <a:prstGeom prst="rect">
            <a:avLst/>
          </a:prstGeom>
        </p:spPr>
        <p:txBody>
          <a:bodyPr>
            <a:noAutofit/>
          </a:bodyPr>
          <a:lstStyle>
            <a:lvl1pPr marL="0" indent="0" algn="ctr">
              <a:buNone/>
              <a:defRPr sz="1265"/>
            </a:lvl1pPr>
          </a:lstStyle>
          <a:p>
            <a:pPr lvl="0"/>
            <a:endParaRPr lang="ko-KR" altLang="en-US" dirty="0"/>
          </a:p>
        </p:txBody>
      </p:sp>
      <p:sp>
        <p:nvSpPr>
          <p:cNvPr id="34" name="텍스트 개체 틀 17">
            <a:extLst>
              <a:ext uri="{FF2B5EF4-FFF2-40B4-BE49-F238E27FC236}">
                <a16:creationId xmlns:a16="http://schemas.microsoft.com/office/drawing/2014/main" id="{97262E1B-69E2-4F3E-B792-15B0910B718D}"/>
              </a:ext>
            </a:extLst>
          </p:cNvPr>
          <p:cNvSpPr>
            <a:spLocks noGrp="1"/>
          </p:cNvSpPr>
          <p:nvPr>
            <p:ph type="body" sz="quarter" idx="13"/>
          </p:nvPr>
        </p:nvSpPr>
        <p:spPr>
          <a:xfrm>
            <a:off x="2091924" y="262717"/>
            <a:ext cx="5544445" cy="332486"/>
          </a:xfrm>
          <a:prstGeom prst="rect">
            <a:avLst/>
          </a:prstGeom>
        </p:spPr>
        <p:txBody>
          <a:bodyPr>
            <a:noAutofit/>
          </a:bodyPr>
          <a:lstStyle>
            <a:lvl1pPr marL="0" indent="0" algn="ctr">
              <a:buNone/>
              <a:defRPr sz="1265"/>
            </a:lvl1pPr>
          </a:lstStyle>
          <a:p>
            <a:pPr lvl="0"/>
            <a:endParaRPr lang="ko-KR" altLang="en-US" dirty="0"/>
          </a:p>
        </p:txBody>
      </p:sp>
      <p:sp>
        <p:nvSpPr>
          <p:cNvPr id="35" name="TextBox 34">
            <a:extLst>
              <a:ext uri="{FF2B5EF4-FFF2-40B4-BE49-F238E27FC236}">
                <a16:creationId xmlns:a16="http://schemas.microsoft.com/office/drawing/2014/main" id="{15E2165F-46EB-4488-A67D-F8F260B5C23E}"/>
              </a:ext>
            </a:extLst>
          </p:cNvPr>
          <p:cNvSpPr txBox="1"/>
          <p:nvPr userDrawn="1"/>
        </p:nvSpPr>
        <p:spPr>
          <a:xfrm>
            <a:off x="7636368" y="262716"/>
            <a:ext cx="2636361" cy="287002"/>
          </a:xfrm>
          <a:prstGeom prst="rect">
            <a:avLst/>
          </a:prstGeom>
          <a:noFill/>
        </p:spPr>
        <p:txBody>
          <a:bodyPr wrap="square" rtlCol="0">
            <a:spAutoFit/>
          </a:bodyPr>
          <a:lstStyle/>
          <a:p>
            <a:pPr algn="ctr"/>
            <a:r>
              <a:rPr lang="ko-KR" altLang="en-US" sz="1265" dirty="0"/>
              <a:t>설명</a:t>
            </a:r>
          </a:p>
        </p:txBody>
      </p:sp>
      <p:sp>
        <p:nvSpPr>
          <p:cNvPr id="36" name="텍스트 개체 틀 17">
            <a:extLst>
              <a:ext uri="{FF2B5EF4-FFF2-40B4-BE49-F238E27FC236}">
                <a16:creationId xmlns:a16="http://schemas.microsoft.com/office/drawing/2014/main" id="{DEB20D65-FD86-46D3-AF85-89257E305E9A}"/>
              </a:ext>
            </a:extLst>
          </p:cNvPr>
          <p:cNvSpPr>
            <a:spLocks noGrp="1"/>
          </p:cNvSpPr>
          <p:nvPr>
            <p:ph type="body" sz="quarter" idx="14"/>
          </p:nvPr>
        </p:nvSpPr>
        <p:spPr>
          <a:xfrm>
            <a:off x="7901463" y="671500"/>
            <a:ext cx="2371266" cy="6325146"/>
          </a:xfrm>
          <a:prstGeom prst="rect">
            <a:avLst/>
          </a:prstGeom>
        </p:spPr>
        <p:txBody>
          <a:bodyPr lIns="36000" tIns="46800" rIns="36000" bIns="46800">
            <a:noAutofit/>
          </a:bodyPr>
          <a:lstStyle>
            <a:lvl1pPr marL="0" indent="0" algn="l">
              <a:lnSpc>
                <a:spcPct val="110000"/>
              </a:lnSpc>
              <a:spcBef>
                <a:spcPts val="1054"/>
              </a:spcBef>
              <a:buNone/>
              <a:defRPr sz="843"/>
            </a:lvl1pPr>
          </a:lstStyle>
          <a:p>
            <a:pPr lvl="0"/>
            <a:endParaRPr lang="ko-KR" altLang="en-US" dirty="0"/>
          </a:p>
        </p:txBody>
      </p:sp>
      <p:sp>
        <p:nvSpPr>
          <p:cNvPr id="37" name="직사각형 36">
            <a:extLst>
              <a:ext uri="{FF2B5EF4-FFF2-40B4-BE49-F238E27FC236}">
                <a16:creationId xmlns:a16="http://schemas.microsoft.com/office/drawing/2014/main" id="{5453301F-53E2-4E0D-9BE5-9FC6BD806710}"/>
              </a:ext>
            </a:extLst>
          </p:cNvPr>
          <p:cNvSpPr/>
          <p:nvPr userDrawn="1"/>
        </p:nvSpPr>
        <p:spPr>
          <a:xfrm>
            <a:off x="119307" y="747027"/>
            <a:ext cx="7387883" cy="6325146"/>
          </a:xfrm>
          <a:prstGeom prst="rect">
            <a:avLst/>
          </a:prstGeom>
          <a:noFill/>
          <a:ln w="12700">
            <a:solidFill>
              <a:schemeClr val="bg1">
                <a:lumMod val="65000"/>
              </a:schemeClr>
            </a:solidFill>
            <a:prstDash val="sys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84"/>
          </a:p>
        </p:txBody>
      </p:sp>
    </p:spTree>
    <p:extLst>
      <p:ext uri="{BB962C8B-B14F-4D97-AF65-F5344CB8AC3E}">
        <p14:creationId xmlns:p14="http://schemas.microsoft.com/office/powerpoint/2010/main" val="3472391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본문">
    <p:spTree>
      <p:nvGrpSpPr>
        <p:cNvPr id="1" name=""/>
        <p:cNvGrpSpPr/>
        <p:nvPr/>
      </p:nvGrpSpPr>
      <p:grpSpPr>
        <a:xfrm>
          <a:off x="0" y="0"/>
          <a:ext cx="0" cy="0"/>
          <a:chOff x="0" y="0"/>
          <a:chExt cx="0" cy="0"/>
        </a:xfrm>
      </p:grpSpPr>
      <p:graphicFrame>
        <p:nvGraphicFramePr>
          <p:cNvPr id="2" name="개체 1" hidden="1">
            <a:extLst>
              <a:ext uri="{FF2B5EF4-FFF2-40B4-BE49-F238E27FC236}">
                <a16:creationId xmlns:a16="http://schemas.microsoft.com/office/drawing/2014/main" id="{0164CF60-3A43-43FB-BDD6-75FE018A8A60}"/>
              </a:ext>
            </a:extLst>
          </p:cNvPr>
          <p:cNvGraphicFramePr>
            <a:graphicFrameLocks noChangeAspect="1"/>
          </p:cNvGraphicFramePr>
          <p:nvPr userDrawn="1">
            <p:custDataLst>
              <p:tags r:id="rId2"/>
            </p:custDataLst>
            <p:extLst/>
          </p:nvPr>
        </p:nvGraphicFramePr>
        <p:xfrm>
          <a:off x="1673" y="1751"/>
          <a:ext cx="1674" cy="1750"/>
        </p:xfrm>
        <a:graphic>
          <a:graphicData uri="http://schemas.openxmlformats.org/presentationml/2006/ole">
            <mc:AlternateContent xmlns:mc="http://schemas.openxmlformats.org/markup-compatibility/2006">
              <mc:Choice xmlns:v="urn:schemas-microsoft-com:vml" Requires="v">
                <p:oleObj spid="_x0000_s7179" name="think-cell Slide" r:id="rId5" imgW="694" imgH="693" progId="TCLayout.ActiveDocument.1">
                  <p:embed/>
                </p:oleObj>
              </mc:Choice>
              <mc:Fallback>
                <p:oleObj name="think-cell Slide" r:id="rId5" imgW="694" imgH="693" progId="TCLayout.ActiveDocument.1">
                  <p:embed/>
                  <p:pic>
                    <p:nvPicPr>
                      <p:cNvPr id="2" name="개체 1" hidden="1">
                        <a:extLst>
                          <a:ext uri="{FF2B5EF4-FFF2-40B4-BE49-F238E27FC236}">
                            <a16:creationId xmlns:a16="http://schemas.microsoft.com/office/drawing/2014/main" id="{0164CF60-3A43-43FB-BDD6-75FE018A8A60}"/>
                          </a:ext>
                        </a:extLst>
                      </p:cNvPr>
                      <p:cNvPicPr/>
                      <p:nvPr/>
                    </p:nvPicPr>
                    <p:blipFill>
                      <a:blip r:embed="rId6"/>
                      <a:stretch>
                        <a:fillRect/>
                      </a:stretch>
                    </p:blipFill>
                    <p:spPr>
                      <a:xfrm>
                        <a:off x="1673" y="1751"/>
                        <a:ext cx="1674" cy="1750"/>
                      </a:xfrm>
                      <a:prstGeom prst="rect">
                        <a:avLst/>
                      </a:prstGeom>
                    </p:spPr>
                  </p:pic>
                </p:oleObj>
              </mc:Fallback>
            </mc:AlternateContent>
          </a:graphicData>
        </a:graphic>
      </p:graphicFrame>
      <p:sp>
        <p:nvSpPr>
          <p:cNvPr id="12" name="슬라이드 번호 개체 틀 28"/>
          <p:cNvSpPr>
            <a:spLocks noGrp="1"/>
          </p:cNvSpPr>
          <p:nvPr>
            <p:ph type="sldNum" sz="quarter" idx="12"/>
            <p:custDataLst>
              <p:tags r:id="rId3"/>
            </p:custDataLst>
          </p:nvPr>
        </p:nvSpPr>
        <p:spPr bwMode="gray">
          <a:xfrm>
            <a:off x="4891615" y="7192984"/>
            <a:ext cx="656171" cy="208239"/>
          </a:xfrm>
          <a:prstGeom prst="rect">
            <a:avLst/>
          </a:prstGeom>
        </p:spPr>
        <p:txBody>
          <a:bodyPr/>
          <a:lstStyle>
            <a:lvl1pPr algn="ctr">
              <a:defRPr sz="1265">
                <a:latin typeface="아리따-돋움(TTF)-Medium" panose="02020603020101020101" pitchFamily="18" charset="-127"/>
                <a:ea typeface="아리따-돋움(TTF)-Medium" panose="02020603020101020101" pitchFamily="18" charset="-127"/>
                <a:sym typeface="아리따-돋움4.0(TTF)-Medium" panose="02020603020101020101" pitchFamily="18" charset="-127"/>
              </a:defRPr>
            </a:lvl1pPr>
          </a:lstStyle>
          <a:p>
            <a:fld id="{33936384-6829-4736-91C5-B78CFB86700B}" type="slidenum">
              <a:rPr lang="ko-KR" altLang="en-US" smtClean="0">
                <a:solidFill>
                  <a:prstClr val="black">
                    <a:tint val="75000"/>
                  </a:prstClr>
                </a:solidFill>
              </a:rPr>
              <a:pPr/>
              <a:t>‹#›</a:t>
            </a:fld>
            <a:endParaRPr lang="ko-KR" altLang="en-US" dirty="0">
              <a:solidFill>
                <a:prstClr val="black">
                  <a:tint val="75000"/>
                </a:prstClr>
              </a:solidFill>
            </a:endParaRPr>
          </a:p>
        </p:txBody>
      </p:sp>
      <p:sp>
        <p:nvSpPr>
          <p:cNvPr id="18" name="TextBox 15"/>
          <p:cNvSpPr txBox="1"/>
          <p:nvPr userDrawn="1"/>
        </p:nvSpPr>
        <p:spPr bwMode="gray">
          <a:xfrm>
            <a:off x="110663" y="7192983"/>
            <a:ext cx="1561646" cy="319318"/>
          </a:xfrm>
          <a:prstGeom prst="rect">
            <a:avLst/>
          </a:prstGeom>
          <a:noFill/>
        </p:spPr>
        <p:txBody>
          <a:bodyPr wrap="none" rtlCol="0">
            <a:spAutoFit/>
          </a:bodyPr>
          <a:lstStyle>
            <a:defPPr>
              <a:defRPr lang="ko-KR"/>
            </a:defPPr>
            <a:lvl1pPr algn="l" rtl="0" fontAlgn="base" latinLnBrk="1">
              <a:spcBef>
                <a:spcPct val="0"/>
              </a:spcBef>
              <a:spcAft>
                <a:spcPct val="0"/>
              </a:spcAft>
              <a:defRPr kumimoji="1" sz="1200" kern="1200">
                <a:solidFill>
                  <a:srgbClr val="5F5F5F"/>
                </a:solidFill>
                <a:latin typeface="아리따M" pitchFamily="18" charset="-127"/>
                <a:ea typeface="굴림" pitchFamily="50" charset="-127"/>
                <a:cs typeface="+mn-cs"/>
              </a:defRPr>
            </a:lvl1pPr>
            <a:lvl2pPr marL="457200" algn="l" rtl="0" fontAlgn="base" latinLnBrk="1">
              <a:spcBef>
                <a:spcPct val="0"/>
              </a:spcBef>
              <a:spcAft>
                <a:spcPct val="0"/>
              </a:spcAft>
              <a:defRPr kumimoji="1" sz="1200" kern="1200">
                <a:solidFill>
                  <a:srgbClr val="5F5F5F"/>
                </a:solidFill>
                <a:latin typeface="아리따M" pitchFamily="18" charset="-127"/>
                <a:ea typeface="굴림" pitchFamily="50" charset="-127"/>
                <a:cs typeface="+mn-cs"/>
              </a:defRPr>
            </a:lvl2pPr>
            <a:lvl3pPr marL="914400" algn="l" rtl="0" fontAlgn="base" latinLnBrk="1">
              <a:spcBef>
                <a:spcPct val="0"/>
              </a:spcBef>
              <a:spcAft>
                <a:spcPct val="0"/>
              </a:spcAft>
              <a:defRPr kumimoji="1" sz="1200" kern="1200">
                <a:solidFill>
                  <a:srgbClr val="5F5F5F"/>
                </a:solidFill>
                <a:latin typeface="아리따M" pitchFamily="18" charset="-127"/>
                <a:ea typeface="굴림" pitchFamily="50" charset="-127"/>
                <a:cs typeface="+mn-cs"/>
              </a:defRPr>
            </a:lvl3pPr>
            <a:lvl4pPr marL="1371600" algn="l" rtl="0" fontAlgn="base" latinLnBrk="1">
              <a:spcBef>
                <a:spcPct val="0"/>
              </a:spcBef>
              <a:spcAft>
                <a:spcPct val="0"/>
              </a:spcAft>
              <a:defRPr kumimoji="1" sz="1200" kern="1200">
                <a:solidFill>
                  <a:srgbClr val="5F5F5F"/>
                </a:solidFill>
                <a:latin typeface="아리따M" pitchFamily="18" charset="-127"/>
                <a:ea typeface="굴림" pitchFamily="50" charset="-127"/>
                <a:cs typeface="+mn-cs"/>
              </a:defRPr>
            </a:lvl4pPr>
            <a:lvl5pPr marL="1828800" algn="l" rtl="0" fontAlgn="base" latinLnBrk="1">
              <a:spcBef>
                <a:spcPct val="0"/>
              </a:spcBef>
              <a:spcAft>
                <a:spcPct val="0"/>
              </a:spcAft>
              <a:defRPr kumimoji="1" sz="1200" kern="1200">
                <a:solidFill>
                  <a:srgbClr val="5F5F5F"/>
                </a:solidFill>
                <a:latin typeface="아리따M" pitchFamily="18" charset="-127"/>
                <a:ea typeface="굴림" pitchFamily="50" charset="-127"/>
                <a:cs typeface="+mn-cs"/>
              </a:defRPr>
            </a:lvl5pPr>
            <a:lvl6pPr marL="2286000" algn="l" defTabSz="914400" rtl="0" eaLnBrk="1" latinLnBrk="1" hangingPunct="1">
              <a:defRPr kumimoji="1" sz="1200" kern="1200">
                <a:solidFill>
                  <a:srgbClr val="5F5F5F"/>
                </a:solidFill>
                <a:latin typeface="아리따M" pitchFamily="18" charset="-127"/>
                <a:ea typeface="굴림" pitchFamily="50" charset="-127"/>
                <a:cs typeface="+mn-cs"/>
              </a:defRPr>
            </a:lvl6pPr>
            <a:lvl7pPr marL="2743200" algn="l" defTabSz="914400" rtl="0" eaLnBrk="1" latinLnBrk="1" hangingPunct="1">
              <a:defRPr kumimoji="1" sz="1200" kern="1200">
                <a:solidFill>
                  <a:srgbClr val="5F5F5F"/>
                </a:solidFill>
                <a:latin typeface="아리따M" pitchFamily="18" charset="-127"/>
                <a:ea typeface="굴림" pitchFamily="50" charset="-127"/>
                <a:cs typeface="+mn-cs"/>
              </a:defRPr>
            </a:lvl7pPr>
            <a:lvl8pPr marL="3200400" algn="l" defTabSz="914400" rtl="0" eaLnBrk="1" latinLnBrk="1" hangingPunct="1">
              <a:defRPr kumimoji="1" sz="1200" kern="1200">
                <a:solidFill>
                  <a:srgbClr val="5F5F5F"/>
                </a:solidFill>
                <a:latin typeface="아리따M" pitchFamily="18" charset="-127"/>
                <a:ea typeface="굴림" pitchFamily="50" charset="-127"/>
                <a:cs typeface="+mn-cs"/>
              </a:defRPr>
            </a:lvl8pPr>
            <a:lvl9pPr marL="3657600" algn="l" defTabSz="914400" rtl="0" eaLnBrk="1" latinLnBrk="1" hangingPunct="1">
              <a:defRPr kumimoji="1" sz="1200" kern="1200">
                <a:solidFill>
                  <a:srgbClr val="5F5F5F"/>
                </a:solidFill>
                <a:latin typeface="아리따M" pitchFamily="18" charset="-127"/>
                <a:ea typeface="굴림" pitchFamily="50" charset="-127"/>
                <a:cs typeface="+mn-cs"/>
              </a:defRPr>
            </a:lvl9pPr>
          </a:lstStyle>
          <a:p>
            <a:r>
              <a:rPr lang="en-US" altLang="ko-KR" sz="1475" dirty="0">
                <a:solidFill>
                  <a:schemeClr val="tx1">
                    <a:lumMod val="65000"/>
                    <a:lumOff val="35000"/>
                  </a:schemeClr>
                </a:solidFill>
                <a:latin typeface="아리따-돋움4.0(OTF)-Light" panose="02020603020101020101" pitchFamily="18" charset="-127"/>
                <a:ea typeface="아리따-돋움4.0(OTF)-Light" panose="02020603020101020101" pitchFamily="18" charset="-127"/>
              </a:rPr>
              <a:t>Winning Together</a:t>
            </a:r>
            <a:endParaRPr lang="ko-KR" altLang="en-US" sz="1475" dirty="0">
              <a:solidFill>
                <a:schemeClr val="tx1">
                  <a:lumMod val="65000"/>
                  <a:lumOff val="35000"/>
                </a:schemeClr>
              </a:solidFill>
              <a:latin typeface="아리따-돋움4.0(OTF)-Light" panose="02020603020101020101" pitchFamily="18" charset="-127"/>
              <a:ea typeface="아리따-돋움4.0(OTF)-Light" panose="02020603020101020101" pitchFamily="18" charset="-127"/>
            </a:endParaRPr>
          </a:p>
        </p:txBody>
      </p:sp>
      <p:sp>
        <p:nvSpPr>
          <p:cNvPr id="26" name="제목 18"/>
          <p:cNvSpPr txBox="1">
            <a:spLocks/>
          </p:cNvSpPr>
          <p:nvPr userDrawn="1"/>
        </p:nvSpPr>
        <p:spPr>
          <a:xfrm>
            <a:off x="211267" y="46748"/>
            <a:ext cx="7360879" cy="463731"/>
          </a:xfrm>
          <a:prstGeom prst="rect">
            <a:avLst/>
          </a:prstGeom>
        </p:spPr>
        <p:txBody>
          <a:bodyPr anchor="ctr"/>
          <a:lstStyle>
            <a:lvl1pPr algn="l" defTabSz="914400" rtl="0" eaLnBrk="1" latinLnBrk="1" hangingPunct="1">
              <a:spcBef>
                <a:spcPct val="0"/>
              </a:spcBef>
              <a:buNone/>
              <a:defRPr lang="ko-KR" altLang="en-US" sz="2000" kern="1200" spc="-150" dirty="0" smtClean="0">
                <a:solidFill>
                  <a:schemeClr val="tx1"/>
                </a:solidFill>
                <a:latin typeface="아리따-돋움(TTF)-Bold" pitchFamily="18" charset="-127"/>
                <a:ea typeface="아리따-돋움(TTF)-Bold" pitchFamily="18" charset="-127"/>
                <a:cs typeface="+mn-cs"/>
                <a:sym typeface="아리따-돋움(OTF)-Medium"/>
              </a:defRPr>
            </a:lvl1pPr>
          </a:lstStyle>
          <a:p>
            <a:endParaRPr lang="ko-KR" altLang="en-US" sz="2108" dirty="0">
              <a:latin typeface="아리따-돋움(TTF)-Bold" panose="02020603020101020101" pitchFamily="18" charset="-127"/>
              <a:ea typeface="아리따-돋움(TTF)-Bold" panose="02020603020101020101" pitchFamily="18" charset="-127"/>
              <a:sym typeface="아리따-돋움4.0(TTF)-Bold" panose="02020603020101020101" pitchFamily="18" charset="-127"/>
            </a:endParaRPr>
          </a:p>
        </p:txBody>
      </p:sp>
      <p:pic>
        <p:nvPicPr>
          <p:cNvPr id="33" name="그림 32"/>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862349" y="7362617"/>
            <a:ext cx="1365785" cy="138194"/>
          </a:xfrm>
          <a:prstGeom prst="rect">
            <a:avLst/>
          </a:prstGeom>
        </p:spPr>
      </p:pic>
      <p:graphicFrame>
        <p:nvGraphicFramePr>
          <p:cNvPr id="23" name="표 22">
            <a:extLst>
              <a:ext uri="{FF2B5EF4-FFF2-40B4-BE49-F238E27FC236}">
                <a16:creationId xmlns:a16="http://schemas.microsoft.com/office/drawing/2014/main" id="{C5E20A51-8402-4AA8-9EF2-65DBA7250375}"/>
              </a:ext>
            </a:extLst>
          </p:cNvPr>
          <p:cNvGraphicFramePr>
            <a:graphicFrameLocks noGrp="1"/>
          </p:cNvGraphicFramePr>
          <p:nvPr userDrawn="1">
            <p:extLst/>
          </p:nvPr>
        </p:nvGraphicFramePr>
        <p:xfrm>
          <a:off x="103535" y="224569"/>
          <a:ext cx="10169194" cy="408782"/>
        </p:xfrm>
        <a:graphic>
          <a:graphicData uri="http://schemas.openxmlformats.org/drawingml/2006/table">
            <a:tbl>
              <a:tblPr>
                <a:tableStyleId>{60A59446-8F78-4DC5-A605-F528D7DF9056}</a:tableStyleId>
              </a:tblPr>
              <a:tblGrid>
                <a:gridCol w="1905557">
                  <a:extLst>
                    <a:ext uri="{9D8B030D-6E8A-4147-A177-3AD203B41FA5}">
                      <a16:colId xmlns:a16="http://schemas.microsoft.com/office/drawing/2014/main" val="2078305141"/>
                    </a:ext>
                  </a:extLst>
                </a:gridCol>
                <a:gridCol w="5627276">
                  <a:extLst>
                    <a:ext uri="{9D8B030D-6E8A-4147-A177-3AD203B41FA5}">
                      <a16:colId xmlns:a16="http://schemas.microsoft.com/office/drawing/2014/main" val="298741396"/>
                    </a:ext>
                  </a:extLst>
                </a:gridCol>
                <a:gridCol w="2636361">
                  <a:extLst>
                    <a:ext uri="{9D8B030D-6E8A-4147-A177-3AD203B41FA5}">
                      <a16:colId xmlns:a16="http://schemas.microsoft.com/office/drawing/2014/main" val="622586199"/>
                    </a:ext>
                  </a:extLst>
                </a:gridCol>
              </a:tblGrid>
              <a:tr h="408782">
                <a:tc>
                  <a:txBody>
                    <a:bodyPr/>
                    <a:lstStyle/>
                    <a:p>
                      <a:pPr latinLnBrk="1"/>
                      <a:endParaRPr lang="ko-KR" altLang="en-US" sz="2000" dirty="0"/>
                    </a:p>
                  </a:txBody>
                  <a:tcPr marL="96364" marR="96364" marT="50398" marB="50398">
                    <a:lnL w="9525" cap="flat" cmpd="sng" algn="ctr">
                      <a:solidFill>
                        <a:schemeClr val="accent1">
                          <a:lumMod val="50000"/>
                        </a:schemeClr>
                      </a:solidFill>
                      <a:prstDash val="solid"/>
                      <a:round/>
                      <a:headEnd type="none" w="med" len="med"/>
                      <a:tailEnd type="none" w="med" len="med"/>
                    </a:lnL>
                    <a:lnR w="9525" cap="flat" cmpd="sng" algn="ctr">
                      <a:solidFill>
                        <a:schemeClr val="accent1">
                          <a:lumMod val="50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9525" cap="flat" cmpd="sng" algn="ctr">
                      <a:solidFill>
                        <a:schemeClr val="accent1">
                          <a:lumMod val="50000"/>
                        </a:schemeClr>
                      </a:solidFill>
                      <a:prstDash val="solid"/>
                      <a:round/>
                      <a:headEnd type="none" w="med" len="med"/>
                      <a:tailEnd type="none" w="med" len="med"/>
                    </a:lnB>
                    <a:noFill/>
                  </a:tcPr>
                </a:tc>
                <a:tc>
                  <a:txBody>
                    <a:bodyPr/>
                    <a:lstStyle/>
                    <a:p>
                      <a:pPr latinLnBrk="1"/>
                      <a:endParaRPr lang="ko-KR" altLang="en-US" sz="2000" dirty="0"/>
                    </a:p>
                  </a:txBody>
                  <a:tcPr marL="96364" marR="96364" marT="50398" marB="50398">
                    <a:lnL w="9525" cap="flat" cmpd="sng" algn="ctr">
                      <a:solidFill>
                        <a:schemeClr val="accent1">
                          <a:lumMod val="50000"/>
                        </a:schemeClr>
                      </a:solidFill>
                      <a:prstDash val="solid"/>
                      <a:round/>
                      <a:headEnd type="none" w="med" len="med"/>
                      <a:tailEnd type="none" w="med" len="med"/>
                    </a:lnL>
                    <a:lnR w="9525" cap="flat" cmpd="sng" algn="ctr">
                      <a:solidFill>
                        <a:schemeClr val="accent1">
                          <a:lumMod val="50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9525" cap="flat" cmpd="sng" algn="ctr">
                      <a:solidFill>
                        <a:schemeClr val="accent1">
                          <a:lumMod val="50000"/>
                        </a:schemeClr>
                      </a:solidFill>
                      <a:prstDash val="solid"/>
                      <a:round/>
                      <a:headEnd type="none" w="med" len="med"/>
                      <a:tailEnd type="none" w="med" len="med"/>
                    </a:lnB>
                    <a:noFill/>
                  </a:tcPr>
                </a:tc>
                <a:tc>
                  <a:txBody>
                    <a:bodyPr/>
                    <a:lstStyle/>
                    <a:p>
                      <a:pPr latinLnBrk="1"/>
                      <a:endParaRPr lang="ko-KR" altLang="en-US" sz="2000" dirty="0"/>
                    </a:p>
                  </a:txBody>
                  <a:tcPr marL="96364" marR="96364" marT="50398" marB="50398">
                    <a:lnL w="9525" cap="flat" cmpd="sng" algn="ctr">
                      <a:solidFill>
                        <a:schemeClr val="accent1">
                          <a:lumMod val="50000"/>
                        </a:schemeClr>
                      </a:solidFill>
                      <a:prstDash val="solid"/>
                      <a:round/>
                      <a:headEnd type="none" w="med" len="med"/>
                      <a:tailEnd type="none" w="med" len="med"/>
                    </a:lnL>
                    <a:lnR w="9525" cap="flat" cmpd="sng" algn="ctr">
                      <a:solidFill>
                        <a:schemeClr val="accent1">
                          <a:lumMod val="50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9525"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1049296262"/>
                  </a:ext>
                </a:extLst>
              </a:tr>
            </a:tbl>
          </a:graphicData>
        </a:graphic>
      </p:graphicFrame>
      <p:graphicFrame>
        <p:nvGraphicFramePr>
          <p:cNvPr id="24" name="표 23">
            <a:extLst>
              <a:ext uri="{FF2B5EF4-FFF2-40B4-BE49-F238E27FC236}">
                <a16:creationId xmlns:a16="http://schemas.microsoft.com/office/drawing/2014/main" id="{1B314F1B-2F7C-411C-9DF5-B2B6F571BD4D}"/>
              </a:ext>
            </a:extLst>
          </p:cNvPr>
          <p:cNvGraphicFramePr>
            <a:graphicFrameLocks noGrp="1"/>
          </p:cNvGraphicFramePr>
          <p:nvPr userDrawn="1">
            <p:extLst/>
          </p:nvPr>
        </p:nvGraphicFramePr>
        <p:xfrm>
          <a:off x="7636368" y="633351"/>
          <a:ext cx="2636361" cy="6429857"/>
        </p:xfrm>
        <a:graphic>
          <a:graphicData uri="http://schemas.openxmlformats.org/drawingml/2006/table">
            <a:tbl>
              <a:tblPr>
                <a:tableStyleId>{60A59446-8F78-4DC5-A605-F528D7DF9056}</a:tableStyleId>
              </a:tblPr>
              <a:tblGrid>
                <a:gridCol w="271879">
                  <a:extLst>
                    <a:ext uri="{9D8B030D-6E8A-4147-A177-3AD203B41FA5}">
                      <a16:colId xmlns:a16="http://schemas.microsoft.com/office/drawing/2014/main" val="1361842895"/>
                    </a:ext>
                  </a:extLst>
                </a:gridCol>
                <a:gridCol w="2364482">
                  <a:extLst>
                    <a:ext uri="{9D8B030D-6E8A-4147-A177-3AD203B41FA5}">
                      <a16:colId xmlns:a16="http://schemas.microsoft.com/office/drawing/2014/main" val="1727351317"/>
                    </a:ext>
                  </a:extLst>
                </a:gridCol>
              </a:tblGrid>
              <a:tr h="6429857">
                <a:tc>
                  <a:txBody>
                    <a:bodyPr/>
                    <a:lstStyle/>
                    <a:p>
                      <a:pPr latinLnBrk="1"/>
                      <a:endParaRPr lang="ko-KR" altLang="en-US" sz="2000" dirty="0"/>
                    </a:p>
                  </a:txBody>
                  <a:tcPr marL="96364" marR="96364" marT="50398" marB="50398">
                    <a:lnL w="9525" cap="flat" cmpd="sng" algn="ctr">
                      <a:solidFill>
                        <a:schemeClr val="accent1">
                          <a:lumMod val="50000"/>
                        </a:schemeClr>
                      </a:solidFill>
                      <a:prstDash val="solid"/>
                      <a:round/>
                      <a:headEnd type="none" w="med" len="med"/>
                      <a:tailEnd type="none" w="med" len="med"/>
                    </a:lnL>
                    <a:lnR w="9525" cap="flat" cmpd="sng" algn="ctr">
                      <a:solidFill>
                        <a:schemeClr val="accent1">
                          <a:lumMod val="50000"/>
                        </a:schemeClr>
                      </a:solidFill>
                      <a:prstDash val="sysDot"/>
                      <a:round/>
                      <a:headEnd type="none" w="med" len="med"/>
                      <a:tailEnd type="none" w="med" len="med"/>
                    </a:lnR>
                    <a:lnT w="9525" cap="flat" cmpd="sng" algn="ctr">
                      <a:solidFill>
                        <a:schemeClr val="accent1">
                          <a:lumMod val="50000"/>
                        </a:schemeClr>
                      </a:solidFill>
                      <a:prstDash val="solid"/>
                      <a:round/>
                      <a:headEnd type="none" w="med" len="med"/>
                      <a:tailEnd type="none" w="med" len="med"/>
                    </a:lnT>
                    <a:lnB w="9525" cap="flat" cmpd="sng" algn="ctr">
                      <a:solidFill>
                        <a:schemeClr val="accent1">
                          <a:lumMod val="50000"/>
                        </a:schemeClr>
                      </a:solidFill>
                      <a:prstDash val="solid"/>
                      <a:round/>
                      <a:headEnd type="none" w="med" len="med"/>
                      <a:tailEnd type="none" w="med" len="med"/>
                    </a:lnB>
                    <a:noFill/>
                  </a:tcPr>
                </a:tc>
                <a:tc>
                  <a:txBody>
                    <a:bodyPr/>
                    <a:lstStyle/>
                    <a:p>
                      <a:pPr latinLnBrk="1"/>
                      <a:endParaRPr lang="ko-KR" altLang="en-US" sz="2000" dirty="0"/>
                    </a:p>
                  </a:txBody>
                  <a:tcPr marL="96364" marR="96364" marT="50398" marB="50398">
                    <a:lnL w="9525" cap="flat" cmpd="sng" algn="ctr">
                      <a:solidFill>
                        <a:schemeClr val="accent1">
                          <a:lumMod val="50000"/>
                        </a:schemeClr>
                      </a:solidFill>
                      <a:prstDash val="sysDot"/>
                      <a:round/>
                      <a:headEnd type="none" w="med" len="med"/>
                      <a:tailEnd type="none" w="med" len="med"/>
                    </a:lnL>
                    <a:lnR w="9525" cap="flat" cmpd="sng" algn="ctr">
                      <a:solidFill>
                        <a:schemeClr val="accent1">
                          <a:lumMod val="50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9525"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2059281812"/>
                  </a:ext>
                </a:extLst>
              </a:tr>
            </a:tbl>
          </a:graphicData>
        </a:graphic>
      </p:graphicFrame>
      <p:sp>
        <p:nvSpPr>
          <p:cNvPr id="30" name="텍스트 개체 틀 17">
            <a:extLst>
              <a:ext uri="{FF2B5EF4-FFF2-40B4-BE49-F238E27FC236}">
                <a16:creationId xmlns:a16="http://schemas.microsoft.com/office/drawing/2014/main" id="{462C0164-6CED-4735-91C8-D5912CF24FB3}"/>
              </a:ext>
            </a:extLst>
          </p:cNvPr>
          <p:cNvSpPr>
            <a:spLocks noGrp="1"/>
          </p:cNvSpPr>
          <p:nvPr>
            <p:ph type="body" sz="quarter" idx="11"/>
          </p:nvPr>
        </p:nvSpPr>
        <p:spPr>
          <a:xfrm>
            <a:off x="166671" y="262717"/>
            <a:ext cx="1787875" cy="332486"/>
          </a:xfrm>
          <a:prstGeom prst="rect">
            <a:avLst/>
          </a:prstGeom>
        </p:spPr>
        <p:txBody>
          <a:bodyPr>
            <a:noAutofit/>
          </a:bodyPr>
          <a:lstStyle>
            <a:lvl1pPr marL="0" indent="0" algn="ctr">
              <a:buNone/>
              <a:defRPr sz="1265"/>
            </a:lvl1pPr>
          </a:lstStyle>
          <a:p>
            <a:pPr lvl="0"/>
            <a:endParaRPr lang="ko-KR" altLang="en-US" dirty="0"/>
          </a:p>
        </p:txBody>
      </p:sp>
      <p:sp>
        <p:nvSpPr>
          <p:cNvPr id="34" name="텍스트 개체 틀 17">
            <a:extLst>
              <a:ext uri="{FF2B5EF4-FFF2-40B4-BE49-F238E27FC236}">
                <a16:creationId xmlns:a16="http://schemas.microsoft.com/office/drawing/2014/main" id="{97262E1B-69E2-4F3E-B792-15B0910B718D}"/>
              </a:ext>
            </a:extLst>
          </p:cNvPr>
          <p:cNvSpPr>
            <a:spLocks noGrp="1"/>
          </p:cNvSpPr>
          <p:nvPr>
            <p:ph type="body" sz="quarter" idx="13"/>
          </p:nvPr>
        </p:nvSpPr>
        <p:spPr>
          <a:xfrm>
            <a:off x="2091924" y="262717"/>
            <a:ext cx="5544445" cy="332486"/>
          </a:xfrm>
          <a:prstGeom prst="rect">
            <a:avLst/>
          </a:prstGeom>
        </p:spPr>
        <p:txBody>
          <a:bodyPr>
            <a:noAutofit/>
          </a:bodyPr>
          <a:lstStyle>
            <a:lvl1pPr marL="0" indent="0" algn="ctr">
              <a:buNone/>
              <a:defRPr sz="1265"/>
            </a:lvl1pPr>
          </a:lstStyle>
          <a:p>
            <a:pPr lvl="0"/>
            <a:endParaRPr lang="ko-KR" altLang="en-US" dirty="0"/>
          </a:p>
        </p:txBody>
      </p:sp>
      <p:sp>
        <p:nvSpPr>
          <p:cNvPr id="35" name="TextBox 34">
            <a:extLst>
              <a:ext uri="{FF2B5EF4-FFF2-40B4-BE49-F238E27FC236}">
                <a16:creationId xmlns:a16="http://schemas.microsoft.com/office/drawing/2014/main" id="{15E2165F-46EB-4488-A67D-F8F260B5C23E}"/>
              </a:ext>
            </a:extLst>
          </p:cNvPr>
          <p:cNvSpPr txBox="1"/>
          <p:nvPr userDrawn="1"/>
        </p:nvSpPr>
        <p:spPr>
          <a:xfrm>
            <a:off x="7636368" y="262716"/>
            <a:ext cx="2636361" cy="287002"/>
          </a:xfrm>
          <a:prstGeom prst="rect">
            <a:avLst/>
          </a:prstGeom>
          <a:noFill/>
        </p:spPr>
        <p:txBody>
          <a:bodyPr wrap="square" rtlCol="0">
            <a:spAutoFit/>
          </a:bodyPr>
          <a:lstStyle/>
          <a:p>
            <a:pPr algn="ctr"/>
            <a:r>
              <a:rPr lang="en-US" altLang="ko-KR" sz="1265" dirty="0"/>
              <a:t>Description</a:t>
            </a:r>
            <a:endParaRPr lang="ko-KR" altLang="en-US" sz="1265" dirty="0"/>
          </a:p>
        </p:txBody>
      </p:sp>
      <p:sp>
        <p:nvSpPr>
          <p:cNvPr id="36" name="텍스트 개체 틀 17">
            <a:extLst>
              <a:ext uri="{FF2B5EF4-FFF2-40B4-BE49-F238E27FC236}">
                <a16:creationId xmlns:a16="http://schemas.microsoft.com/office/drawing/2014/main" id="{DEB20D65-FD86-46D3-AF85-89257E305E9A}"/>
              </a:ext>
            </a:extLst>
          </p:cNvPr>
          <p:cNvSpPr>
            <a:spLocks noGrp="1"/>
          </p:cNvSpPr>
          <p:nvPr>
            <p:ph type="body" sz="quarter" idx="14"/>
          </p:nvPr>
        </p:nvSpPr>
        <p:spPr>
          <a:xfrm>
            <a:off x="7901463" y="671500"/>
            <a:ext cx="2371266" cy="6325146"/>
          </a:xfrm>
          <a:prstGeom prst="rect">
            <a:avLst/>
          </a:prstGeom>
        </p:spPr>
        <p:txBody>
          <a:bodyPr lIns="36000" tIns="46800" rIns="36000" bIns="46800">
            <a:noAutofit/>
          </a:bodyPr>
          <a:lstStyle>
            <a:lvl1pPr marL="0" indent="0" algn="l">
              <a:lnSpc>
                <a:spcPct val="110000"/>
              </a:lnSpc>
              <a:spcBef>
                <a:spcPts val="1054"/>
              </a:spcBef>
              <a:buNone/>
              <a:defRPr sz="843"/>
            </a:lvl1pPr>
          </a:lstStyle>
          <a:p>
            <a:pPr lvl="0"/>
            <a:endParaRPr lang="ko-KR" altLang="en-US" dirty="0"/>
          </a:p>
        </p:txBody>
      </p:sp>
      <p:sp>
        <p:nvSpPr>
          <p:cNvPr id="37" name="직사각형 36">
            <a:extLst>
              <a:ext uri="{FF2B5EF4-FFF2-40B4-BE49-F238E27FC236}">
                <a16:creationId xmlns:a16="http://schemas.microsoft.com/office/drawing/2014/main" id="{5453301F-53E2-4E0D-9BE5-9FC6BD806710}"/>
              </a:ext>
            </a:extLst>
          </p:cNvPr>
          <p:cNvSpPr/>
          <p:nvPr userDrawn="1"/>
        </p:nvSpPr>
        <p:spPr>
          <a:xfrm>
            <a:off x="119307" y="747027"/>
            <a:ext cx="7387883" cy="6325146"/>
          </a:xfrm>
          <a:prstGeom prst="rect">
            <a:avLst/>
          </a:prstGeom>
          <a:noFill/>
          <a:ln w="12700">
            <a:solidFill>
              <a:schemeClr val="bg1">
                <a:lumMod val="65000"/>
              </a:schemeClr>
            </a:solidFill>
            <a:prstDash val="sys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84"/>
          </a:p>
        </p:txBody>
      </p:sp>
    </p:spTree>
    <p:extLst>
      <p:ext uri="{BB962C8B-B14F-4D97-AF65-F5344CB8AC3E}">
        <p14:creationId xmlns:p14="http://schemas.microsoft.com/office/powerpoint/2010/main" val="1429718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간지">
    <p:spTree>
      <p:nvGrpSpPr>
        <p:cNvPr id="1" name=""/>
        <p:cNvGrpSpPr/>
        <p:nvPr/>
      </p:nvGrpSpPr>
      <p:grpSpPr>
        <a:xfrm>
          <a:off x="0" y="0"/>
          <a:ext cx="0" cy="0"/>
          <a:chOff x="0" y="0"/>
          <a:chExt cx="0" cy="0"/>
        </a:xfrm>
      </p:grpSpPr>
      <p:graphicFrame>
        <p:nvGraphicFramePr>
          <p:cNvPr id="8" name="개체 7" hidden="1">
            <a:extLst>
              <a:ext uri="{FF2B5EF4-FFF2-40B4-BE49-F238E27FC236}">
                <a16:creationId xmlns:a16="http://schemas.microsoft.com/office/drawing/2014/main" id="{53AD8C81-E7F7-42E8-B4C3-96C0457E7804}"/>
              </a:ext>
            </a:extLst>
          </p:cNvPr>
          <p:cNvGraphicFramePr>
            <a:graphicFrameLocks noChangeAspect="1"/>
          </p:cNvGraphicFramePr>
          <p:nvPr userDrawn="1">
            <p:custDataLst>
              <p:tags r:id="rId2"/>
            </p:custDataLst>
            <p:extLst/>
          </p:nvPr>
        </p:nvGraphicFramePr>
        <p:xfrm>
          <a:off x="1673" y="1751"/>
          <a:ext cx="1674" cy="1750"/>
        </p:xfrm>
        <a:graphic>
          <a:graphicData uri="http://schemas.openxmlformats.org/presentationml/2006/ole">
            <mc:AlternateContent xmlns:mc="http://schemas.openxmlformats.org/markup-compatibility/2006">
              <mc:Choice xmlns:v="urn:schemas-microsoft-com:vml" Requires="v">
                <p:oleObj spid="_x0000_s6290" name="think-cell Slide" r:id="rId4" imgW="694" imgH="693" progId="TCLayout.ActiveDocument.1">
                  <p:embed/>
                </p:oleObj>
              </mc:Choice>
              <mc:Fallback>
                <p:oleObj name="think-cell Slide" r:id="rId4" imgW="694" imgH="693" progId="TCLayout.ActiveDocument.1">
                  <p:embed/>
                  <p:pic>
                    <p:nvPicPr>
                      <p:cNvPr id="8" name="개체 7" hidden="1">
                        <a:extLst>
                          <a:ext uri="{FF2B5EF4-FFF2-40B4-BE49-F238E27FC236}">
                            <a16:creationId xmlns:a16="http://schemas.microsoft.com/office/drawing/2014/main" id="{53AD8C81-E7F7-42E8-B4C3-96C0457E7804}"/>
                          </a:ext>
                        </a:extLst>
                      </p:cNvPr>
                      <p:cNvPicPr/>
                      <p:nvPr/>
                    </p:nvPicPr>
                    <p:blipFill>
                      <a:blip r:embed="rId5"/>
                      <a:stretch>
                        <a:fillRect/>
                      </a:stretch>
                    </p:blipFill>
                    <p:spPr>
                      <a:xfrm>
                        <a:off x="1673" y="1751"/>
                        <a:ext cx="1674" cy="1750"/>
                      </a:xfrm>
                      <a:prstGeom prst="rect">
                        <a:avLst/>
                      </a:prstGeom>
                    </p:spPr>
                  </p:pic>
                </p:oleObj>
              </mc:Fallback>
            </mc:AlternateContent>
          </a:graphicData>
        </a:graphic>
      </p:graphicFrame>
      <p:pic>
        <p:nvPicPr>
          <p:cNvPr id="3" name="그림 2">
            <a:extLst>
              <a:ext uri="{FF2B5EF4-FFF2-40B4-BE49-F238E27FC236}">
                <a16:creationId xmlns:a16="http://schemas.microsoft.com/office/drawing/2014/main" id="{996D2E22-65CF-4DA5-9354-5B93DD86A32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862349" y="7362617"/>
            <a:ext cx="1365785" cy="138194"/>
          </a:xfrm>
          <a:prstGeom prst="rect">
            <a:avLst/>
          </a:prstGeom>
        </p:spPr>
      </p:pic>
    </p:spTree>
    <p:extLst>
      <p:ext uri="{BB962C8B-B14F-4D97-AF65-F5344CB8AC3E}">
        <p14:creationId xmlns:p14="http://schemas.microsoft.com/office/powerpoint/2010/main" val="4024135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제목&amp;2줄컨텐츠">
    <p:spTree>
      <p:nvGrpSpPr>
        <p:cNvPr id="1" name=""/>
        <p:cNvGrpSpPr/>
        <p:nvPr/>
      </p:nvGrpSpPr>
      <p:grpSpPr>
        <a:xfrm>
          <a:off x="0" y="0"/>
          <a:ext cx="0" cy="0"/>
          <a:chOff x="0" y="0"/>
          <a:chExt cx="0" cy="0"/>
        </a:xfrm>
      </p:grpSpPr>
      <p:sp>
        <p:nvSpPr>
          <p:cNvPr id="3" name="제목 2">
            <a:extLst>
              <a:ext uri="{FF2B5EF4-FFF2-40B4-BE49-F238E27FC236}">
                <a16:creationId xmlns:a16="http://schemas.microsoft.com/office/drawing/2014/main" id="{0FA6931D-300F-49E8-AD2F-CB1918C8C9E8}"/>
              </a:ext>
            </a:extLst>
          </p:cNvPr>
          <p:cNvSpPr>
            <a:spLocks noGrp="1"/>
          </p:cNvSpPr>
          <p:nvPr>
            <p:ph type="title"/>
          </p:nvPr>
        </p:nvSpPr>
        <p:spPr/>
        <p:txBody>
          <a:bodyPr/>
          <a:lstStyle/>
          <a:p>
            <a:r>
              <a:rPr lang="ko-KR" altLang="en-US"/>
              <a:t>마스터 제목 스타일 편집</a:t>
            </a:r>
          </a:p>
        </p:txBody>
      </p:sp>
      <p:sp>
        <p:nvSpPr>
          <p:cNvPr id="5" name="슬라이드 번호 개체 틀 4">
            <a:extLst>
              <a:ext uri="{FF2B5EF4-FFF2-40B4-BE49-F238E27FC236}">
                <a16:creationId xmlns:a16="http://schemas.microsoft.com/office/drawing/2014/main" id="{64C5DE77-B05E-4246-97AB-5488B13B251F}"/>
              </a:ext>
            </a:extLst>
          </p:cNvPr>
          <p:cNvSpPr>
            <a:spLocks noGrp="1"/>
          </p:cNvSpPr>
          <p:nvPr>
            <p:ph type="sldNum" sz="quarter" idx="10"/>
          </p:nvPr>
        </p:nvSpPr>
        <p:spPr/>
        <p:txBody>
          <a:bodyPr/>
          <a:lstStyle/>
          <a:p>
            <a:fld id="{71AA2C35-B01B-4692-A311-0CA971B40953}" type="slidenum">
              <a:rPr lang="ko-KR" altLang="en-US" smtClean="0"/>
              <a:pPr/>
              <a:t>‹#›</a:t>
            </a:fld>
            <a:endParaRPr lang="ko-KR" altLang="en-US"/>
          </a:p>
        </p:txBody>
      </p:sp>
      <p:sp>
        <p:nvSpPr>
          <p:cNvPr id="8" name="내용 개체 틀 7">
            <a:extLst>
              <a:ext uri="{FF2B5EF4-FFF2-40B4-BE49-F238E27FC236}">
                <a16:creationId xmlns:a16="http://schemas.microsoft.com/office/drawing/2014/main" id="{8745280F-362A-4F7F-930A-8A008E77100F}"/>
              </a:ext>
            </a:extLst>
          </p:cNvPr>
          <p:cNvSpPr>
            <a:spLocks noGrp="1"/>
          </p:cNvSpPr>
          <p:nvPr>
            <p:ph sz="quarter" idx="11"/>
          </p:nvPr>
        </p:nvSpPr>
        <p:spPr>
          <a:xfrm>
            <a:off x="245289" y="903357"/>
            <a:ext cx="9972638" cy="979430"/>
          </a:xfrm>
        </p:spPr>
        <p:txBody>
          <a:bodyPr>
            <a:normAutofit/>
          </a:bodyPr>
          <a:lstStyle>
            <a:lvl1pPr marL="0" indent="0">
              <a:buNone/>
              <a:defRPr sz="1897" baseline="0">
                <a:latin typeface="+mn-lt"/>
                <a:ea typeface="+mn-ea"/>
              </a:defRPr>
            </a:lvl1pPr>
          </a:lstStyle>
          <a:p>
            <a:pPr lvl="0"/>
            <a:endParaRPr lang="ko-KR" altLang="en-US" dirty="0"/>
          </a:p>
        </p:txBody>
      </p:sp>
    </p:spTree>
    <p:extLst>
      <p:ext uri="{BB962C8B-B14F-4D97-AF65-F5344CB8AC3E}">
        <p14:creationId xmlns:p14="http://schemas.microsoft.com/office/powerpoint/2010/main" val="2243394222"/>
      </p:ext>
    </p:extLst>
  </p:cSld>
  <p:clrMapOvr>
    <a:masterClrMapping/>
  </p:clrMapOvr>
  <p:extLst mod="1">
    <p:ext uri="{DCECCB84-F9BA-43D5-87BE-67443E8EF086}">
      <p15:sldGuideLst xmlns:p15="http://schemas.microsoft.com/office/powerpoint/2012/main">
        <p15:guide id="1" orient="horz" pos="2381" userDrawn="1">
          <p15:clr>
            <a:srgbClr val="FBAE40"/>
          </p15:clr>
        </p15:guide>
        <p15:guide id="2" pos="3288" userDrawn="1">
          <p15:clr>
            <a:srgbClr val="FBAE40"/>
          </p15:clr>
        </p15:guide>
        <p15:guide id="3" pos="6276" userDrawn="1">
          <p15:clr>
            <a:srgbClr val="FBAE40"/>
          </p15:clr>
        </p15:guide>
        <p15:guide id="4" orient="horz" pos="463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제목 및 내용" preserve="1" userDrawn="1">
  <p:cSld name="2_제목 및 내용">
    <p:spTree>
      <p:nvGrpSpPr>
        <p:cNvPr id="1" name="Shape 29"/>
        <p:cNvGrpSpPr/>
        <p:nvPr/>
      </p:nvGrpSpPr>
      <p:grpSpPr>
        <a:xfrm>
          <a:off x="0" y="0"/>
          <a:ext cx="0" cy="0"/>
          <a:chOff x="0" y="0"/>
          <a:chExt cx="0" cy="0"/>
        </a:xfrm>
      </p:grpSpPr>
      <p:sp>
        <p:nvSpPr>
          <p:cNvPr id="4" name="제목 3">
            <a:extLst>
              <a:ext uri="{FF2B5EF4-FFF2-40B4-BE49-F238E27FC236}">
                <a16:creationId xmlns:a16="http://schemas.microsoft.com/office/drawing/2014/main" id="{51F48F41-87FF-407A-9439-6FF52E797CD3}"/>
              </a:ext>
            </a:extLst>
          </p:cNvPr>
          <p:cNvSpPr>
            <a:spLocks noGrp="1"/>
          </p:cNvSpPr>
          <p:nvPr>
            <p:ph type="title"/>
          </p:nvPr>
        </p:nvSpPr>
        <p:spPr/>
        <p:txBody>
          <a:bodyPr/>
          <a:lstStyle/>
          <a:p>
            <a:r>
              <a:rPr lang="ko-KR" altLang="en-US"/>
              <a:t>마스터 제목 스타일 편집</a:t>
            </a:r>
          </a:p>
        </p:txBody>
      </p:sp>
      <p:sp>
        <p:nvSpPr>
          <p:cNvPr id="8" name="내용 개체 틀 7">
            <a:extLst>
              <a:ext uri="{FF2B5EF4-FFF2-40B4-BE49-F238E27FC236}">
                <a16:creationId xmlns:a16="http://schemas.microsoft.com/office/drawing/2014/main" id="{9957EAC3-7EE1-4C3E-BB52-0E678A47A999}"/>
              </a:ext>
            </a:extLst>
          </p:cNvPr>
          <p:cNvSpPr>
            <a:spLocks noGrp="1"/>
          </p:cNvSpPr>
          <p:nvPr>
            <p:ph sz="quarter" idx="10"/>
          </p:nvPr>
        </p:nvSpPr>
        <p:spPr>
          <a:xfrm>
            <a:off x="245929" y="903358"/>
            <a:ext cx="9972638" cy="6085843"/>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9" name="슬라이드 번호 개체 틀 8">
            <a:extLst>
              <a:ext uri="{FF2B5EF4-FFF2-40B4-BE49-F238E27FC236}">
                <a16:creationId xmlns:a16="http://schemas.microsoft.com/office/drawing/2014/main" id="{3CF1702C-769B-4C92-9205-DAAEAADD62D4}"/>
              </a:ext>
            </a:extLst>
          </p:cNvPr>
          <p:cNvSpPr>
            <a:spLocks noGrp="1"/>
          </p:cNvSpPr>
          <p:nvPr>
            <p:ph type="sldNum" sz="quarter" idx="11"/>
          </p:nvPr>
        </p:nvSpPr>
        <p:spPr/>
        <p:txBody>
          <a:bodyPr/>
          <a:lstStyle/>
          <a:p>
            <a:fld id="{71AA2C35-B01B-4692-A311-0CA971B40953}" type="slidenum">
              <a:rPr lang="ko-KR" altLang="en-US" smtClean="0"/>
              <a:pPr/>
              <a:t>‹#›</a:t>
            </a:fld>
            <a:endParaRPr lang="ko-KR" altLang="en-US"/>
          </a:p>
        </p:txBody>
      </p:sp>
    </p:spTree>
    <p:extLst>
      <p:ext uri="{BB962C8B-B14F-4D97-AF65-F5344CB8AC3E}">
        <p14:creationId xmlns:p14="http://schemas.microsoft.com/office/powerpoint/2010/main" val="3988886035"/>
      </p:ext>
    </p:extLst>
  </p:cSld>
  <p:clrMapOvr>
    <a:masterClrMapping/>
  </p:clrMapOvr>
  <p:extLst mod="1">
    <p:ext uri="{DCECCB84-F9BA-43D5-87BE-67443E8EF086}">
      <p15:sldGuideLst xmlns:p15="http://schemas.microsoft.com/office/powerpoint/2012/main">
        <p15:guide id="1" orient="horz" pos="2381" userDrawn="1">
          <p15:clr>
            <a:srgbClr val="FBAE40"/>
          </p15:clr>
        </p15:guide>
        <p15:guide id="2" pos="328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제목만">
    <p:spTree>
      <p:nvGrpSpPr>
        <p:cNvPr id="1" name=""/>
        <p:cNvGrpSpPr/>
        <p:nvPr/>
      </p:nvGrpSpPr>
      <p:grpSpPr>
        <a:xfrm>
          <a:off x="0" y="0"/>
          <a:ext cx="0" cy="0"/>
          <a:chOff x="0" y="0"/>
          <a:chExt cx="0" cy="0"/>
        </a:xfrm>
      </p:grpSpPr>
      <p:sp>
        <p:nvSpPr>
          <p:cNvPr id="3" name="제목 2">
            <a:extLst>
              <a:ext uri="{FF2B5EF4-FFF2-40B4-BE49-F238E27FC236}">
                <a16:creationId xmlns:a16="http://schemas.microsoft.com/office/drawing/2014/main" id="{0FA6931D-300F-49E8-AD2F-CB1918C8C9E8}"/>
              </a:ext>
            </a:extLst>
          </p:cNvPr>
          <p:cNvSpPr>
            <a:spLocks noGrp="1"/>
          </p:cNvSpPr>
          <p:nvPr>
            <p:ph type="title"/>
          </p:nvPr>
        </p:nvSpPr>
        <p:spPr/>
        <p:txBody>
          <a:bodyPr/>
          <a:lstStyle/>
          <a:p>
            <a:r>
              <a:rPr lang="ko-KR" altLang="en-US"/>
              <a:t>마스터 제목 스타일 편집</a:t>
            </a:r>
          </a:p>
        </p:txBody>
      </p:sp>
      <p:sp>
        <p:nvSpPr>
          <p:cNvPr id="5" name="슬라이드 번호 개체 틀 4">
            <a:extLst>
              <a:ext uri="{FF2B5EF4-FFF2-40B4-BE49-F238E27FC236}">
                <a16:creationId xmlns:a16="http://schemas.microsoft.com/office/drawing/2014/main" id="{64C5DE77-B05E-4246-97AB-5488B13B251F}"/>
              </a:ext>
            </a:extLst>
          </p:cNvPr>
          <p:cNvSpPr>
            <a:spLocks noGrp="1"/>
          </p:cNvSpPr>
          <p:nvPr>
            <p:ph type="sldNum" sz="quarter" idx="10"/>
          </p:nvPr>
        </p:nvSpPr>
        <p:spPr/>
        <p:txBody>
          <a:bodyPr/>
          <a:lstStyle/>
          <a:p>
            <a:fld id="{71AA2C35-B01B-4692-A311-0CA971B40953}" type="slidenum">
              <a:rPr lang="ko-KR" altLang="en-US" smtClean="0"/>
              <a:pPr/>
              <a:t>‹#›</a:t>
            </a:fld>
            <a:endParaRPr lang="ko-KR" altLang="en-US"/>
          </a:p>
        </p:txBody>
      </p:sp>
    </p:spTree>
    <p:extLst>
      <p:ext uri="{BB962C8B-B14F-4D97-AF65-F5344CB8AC3E}">
        <p14:creationId xmlns:p14="http://schemas.microsoft.com/office/powerpoint/2010/main" val="2371667706"/>
      </p:ext>
    </p:extLst>
  </p:cSld>
  <p:clrMapOvr>
    <a:masterClrMapping/>
  </p:clrMapOvr>
  <p:extLst mod="1">
    <p:ext uri="{DCECCB84-F9BA-43D5-87BE-67443E8EF086}">
      <p15:sldGuideLst xmlns:p15="http://schemas.microsoft.com/office/powerpoint/2012/main">
        <p15:guide id="1" orient="horz" pos="2381" userDrawn="1">
          <p15:clr>
            <a:srgbClr val="FBAE40"/>
          </p15:clr>
        </p15:guide>
        <p15:guide id="2" pos="3288" userDrawn="1">
          <p15:clr>
            <a:srgbClr val="FBAE40"/>
          </p15:clr>
        </p15:guide>
        <p15:guide id="3" pos="6276" userDrawn="1">
          <p15:clr>
            <a:srgbClr val="FBAE40"/>
          </p15:clr>
        </p15:guide>
        <p15:guide id="4" orient="horz" pos="463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6.png"/><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개체 2" hidden="1"/>
          <p:cNvGraphicFramePr>
            <a:graphicFrameLocks noChangeAspect="1"/>
          </p:cNvGraphicFramePr>
          <p:nvPr>
            <p:custDataLst>
              <p:tags r:id="rId9"/>
            </p:custDataLst>
            <p:extLst/>
          </p:nvPr>
        </p:nvGraphicFramePr>
        <p:xfrm>
          <a:off x="1673" y="1751"/>
          <a:ext cx="1672" cy="1749"/>
        </p:xfrm>
        <a:graphic>
          <a:graphicData uri="http://schemas.openxmlformats.org/presentationml/2006/ole">
            <mc:AlternateContent xmlns:mc="http://schemas.openxmlformats.org/markup-compatibility/2006">
              <mc:Choice xmlns:v="urn:schemas-microsoft-com:vml" Requires="v">
                <p:oleObj spid="_x0000_s1172" name="think-cell Slide" r:id="rId10" imgW="360" imgH="360" progId="TCLayout.ActiveDocument.1">
                  <p:embed/>
                </p:oleObj>
              </mc:Choice>
              <mc:Fallback>
                <p:oleObj name="think-cell Slide" r:id="rId10" imgW="360" imgH="360" progId="TCLayout.ActiveDocument.1">
                  <p:embed/>
                  <p:pic>
                    <p:nvPicPr>
                      <p:cNvPr id="3" name="개체 2"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3" y="1751"/>
                        <a:ext cx="1672" cy="17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슬라이드 번호 개체 틀 28"/>
          <p:cNvSpPr>
            <a:spLocks noGrp="1"/>
          </p:cNvSpPr>
          <p:nvPr userDrawn="1">
            <p:ph type="sldNum" sz="quarter" idx="4"/>
          </p:nvPr>
        </p:nvSpPr>
        <p:spPr bwMode="gray">
          <a:xfrm>
            <a:off x="4891615" y="7192984"/>
            <a:ext cx="656171" cy="208239"/>
          </a:xfrm>
          <a:prstGeom prst="rect">
            <a:avLst/>
          </a:prstGeom>
        </p:spPr>
        <p:txBody>
          <a:bodyPr/>
          <a:lstStyle>
            <a:lvl1pPr algn="ctr">
              <a:defRPr sz="1265">
                <a:latin typeface="아리따-돋움(TTF)-Medium" panose="02020603020101020101" pitchFamily="18" charset="-127"/>
                <a:ea typeface="아리따-돋움(TTF)-Medium" panose="02020603020101020101" pitchFamily="18" charset="-127"/>
              </a:defRPr>
            </a:lvl1pPr>
          </a:lstStyle>
          <a:p>
            <a:fld id="{33936384-6829-4736-91C5-B78CFB86700B}" type="slidenum">
              <a:rPr lang="ko-KR" altLang="en-US" smtClean="0">
                <a:solidFill>
                  <a:prstClr val="black">
                    <a:tint val="75000"/>
                  </a:prstClr>
                </a:solidFill>
                <a:sym typeface="아리따-돋움(OTF)-Medium"/>
              </a:rPr>
              <a:pPr/>
              <a:t>‹#›</a:t>
            </a:fld>
            <a:endParaRPr lang="ko-KR" altLang="en-US" dirty="0">
              <a:solidFill>
                <a:prstClr val="black">
                  <a:tint val="75000"/>
                </a:prstClr>
              </a:solidFill>
              <a:sym typeface="아리따-돋움(OTF)-Medium"/>
            </a:endParaRPr>
          </a:p>
        </p:txBody>
      </p:sp>
    </p:spTree>
    <p:extLst>
      <p:ext uri="{BB962C8B-B14F-4D97-AF65-F5344CB8AC3E}">
        <p14:creationId xmlns:p14="http://schemas.microsoft.com/office/powerpoint/2010/main" val="392612883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3" r:id="rId3"/>
    <p:sldLayoutId id="2147483744" r:id="rId4"/>
    <p:sldLayoutId id="2147483745" r:id="rId5"/>
    <p:sldLayoutId id="2147483742" r:id="rId6"/>
  </p:sldLayoutIdLst>
  <p:hf hdr="0" ftr="0" dt="0"/>
  <p:txStyles>
    <p:titleStyle>
      <a:lvl1pPr algn="ctr" defTabSz="963595" rtl="0" eaLnBrk="1" latinLnBrk="1" hangingPunct="1">
        <a:spcBef>
          <a:spcPct val="0"/>
        </a:spcBef>
        <a:buNone/>
        <a:defRPr sz="4637" kern="1200">
          <a:solidFill>
            <a:schemeClr val="tx1"/>
          </a:solidFill>
          <a:latin typeface="+mj-lt"/>
          <a:ea typeface="+mj-ea"/>
          <a:cs typeface="+mj-cs"/>
        </a:defRPr>
      </a:lvl1pPr>
    </p:titleStyle>
    <p:bodyStyle>
      <a:lvl1pPr marL="361348" indent="-361348" algn="l" defTabSz="963595" rtl="0" eaLnBrk="1" latinLnBrk="1" hangingPunct="1">
        <a:spcBef>
          <a:spcPct val="20000"/>
        </a:spcBef>
        <a:buFont typeface="Arial" pitchFamily="34" charset="0"/>
        <a:buChar char="•"/>
        <a:defRPr sz="3372" kern="1200">
          <a:solidFill>
            <a:schemeClr val="tx1"/>
          </a:solidFill>
          <a:latin typeface="+mn-lt"/>
          <a:ea typeface="+mn-ea"/>
          <a:cs typeface="+mn-cs"/>
        </a:defRPr>
      </a:lvl1pPr>
      <a:lvl2pPr marL="782921" indent="-301123" algn="l" defTabSz="963595" rtl="0" eaLnBrk="1" latinLnBrk="1" hangingPunct="1">
        <a:spcBef>
          <a:spcPct val="20000"/>
        </a:spcBef>
        <a:buFont typeface="Arial" pitchFamily="34" charset="0"/>
        <a:buChar char="–"/>
        <a:defRPr sz="2951" kern="1200">
          <a:solidFill>
            <a:schemeClr val="tx1"/>
          </a:solidFill>
          <a:latin typeface="+mn-lt"/>
          <a:ea typeface="+mn-ea"/>
          <a:cs typeface="+mn-cs"/>
        </a:defRPr>
      </a:lvl2pPr>
      <a:lvl3pPr marL="1204493" indent="-240899" algn="l" defTabSz="963595" rtl="0" eaLnBrk="1" latinLnBrk="1" hangingPunct="1">
        <a:spcBef>
          <a:spcPct val="20000"/>
        </a:spcBef>
        <a:buFont typeface="Arial" pitchFamily="34" charset="0"/>
        <a:buChar char="•"/>
        <a:defRPr sz="2529" kern="1200">
          <a:solidFill>
            <a:schemeClr val="tx1"/>
          </a:solidFill>
          <a:latin typeface="+mn-lt"/>
          <a:ea typeface="+mn-ea"/>
          <a:cs typeface="+mn-cs"/>
        </a:defRPr>
      </a:lvl3pPr>
      <a:lvl4pPr marL="1686291" indent="-240899" algn="l" defTabSz="963595" rtl="0" eaLnBrk="1" latinLnBrk="1" hangingPunct="1">
        <a:spcBef>
          <a:spcPct val="20000"/>
        </a:spcBef>
        <a:buFont typeface="Arial" pitchFamily="34" charset="0"/>
        <a:buChar char="–"/>
        <a:defRPr sz="2108" kern="1200">
          <a:solidFill>
            <a:schemeClr val="tx1"/>
          </a:solidFill>
          <a:latin typeface="+mn-lt"/>
          <a:ea typeface="+mn-ea"/>
          <a:cs typeface="+mn-cs"/>
        </a:defRPr>
      </a:lvl4pPr>
      <a:lvl5pPr marL="2168088" indent="-240899" algn="l" defTabSz="963595" rtl="0" eaLnBrk="1" latinLnBrk="1" hangingPunct="1">
        <a:spcBef>
          <a:spcPct val="20000"/>
        </a:spcBef>
        <a:buFont typeface="Arial" pitchFamily="34" charset="0"/>
        <a:buChar char="»"/>
        <a:defRPr sz="2108" kern="1200">
          <a:solidFill>
            <a:schemeClr val="tx1"/>
          </a:solidFill>
          <a:latin typeface="+mn-lt"/>
          <a:ea typeface="+mn-ea"/>
          <a:cs typeface="+mn-cs"/>
        </a:defRPr>
      </a:lvl5pPr>
      <a:lvl6pPr marL="2649885" indent="-240899" algn="l" defTabSz="963595" rtl="0" eaLnBrk="1" latinLnBrk="1" hangingPunct="1">
        <a:spcBef>
          <a:spcPct val="20000"/>
        </a:spcBef>
        <a:buFont typeface="Arial" pitchFamily="34" charset="0"/>
        <a:buChar char="•"/>
        <a:defRPr sz="2108" kern="1200">
          <a:solidFill>
            <a:schemeClr val="tx1"/>
          </a:solidFill>
          <a:latin typeface="+mn-lt"/>
          <a:ea typeface="+mn-ea"/>
          <a:cs typeface="+mn-cs"/>
        </a:defRPr>
      </a:lvl6pPr>
      <a:lvl7pPr marL="3131683" indent="-240899" algn="l" defTabSz="963595" rtl="0" eaLnBrk="1" latinLnBrk="1" hangingPunct="1">
        <a:spcBef>
          <a:spcPct val="20000"/>
        </a:spcBef>
        <a:buFont typeface="Arial" pitchFamily="34" charset="0"/>
        <a:buChar char="•"/>
        <a:defRPr sz="2108" kern="1200">
          <a:solidFill>
            <a:schemeClr val="tx1"/>
          </a:solidFill>
          <a:latin typeface="+mn-lt"/>
          <a:ea typeface="+mn-ea"/>
          <a:cs typeface="+mn-cs"/>
        </a:defRPr>
      </a:lvl7pPr>
      <a:lvl8pPr marL="3613480" indent="-240899" algn="l" defTabSz="963595" rtl="0" eaLnBrk="1" latinLnBrk="1" hangingPunct="1">
        <a:spcBef>
          <a:spcPct val="20000"/>
        </a:spcBef>
        <a:buFont typeface="Arial" pitchFamily="34" charset="0"/>
        <a:buChar char="•"/>
        <a:defRPr sz="2108" kern="1200">
          <a:solidFill>
            <a:schemeClr val="tx1"/>
          </a:solidFill>
          <a:latin typeface="+mn-lt"/>
          <a:ea typeface="+mn-ea"/>
          <a:cs typeface="+mn-cs"/>
        </a:defRPr>
      </a:lvl8pPr>
      <a:lvl9pPr marL="4095278" indent="-240899" algn="l" defTabSz="963595" rtl="0" eaLnBrk="1" latinLnBrk="1" hangingPunct="1">
        <a:spcBef>
          <a:spcPct val="20000"/>
        </a:spcBef>
        <a:buFont typeface="Arial" pitchFamily="34" charset="0"/>
        <a:buChar char="•"/>
        <a:defRPr sz="2108" kern="1200">
          <a:solidFill>
            <a:schemeClr val="tx1"/>
          </a:solidFill>
          <a:latin typeface="+mn-lt"/>
          <a:ea typeface="+mn-ea"/>
          <a:cs typeface="+mn-cs"/>
        </a:defRPr>
      </a:lvl9pPr>
    </p:bodyStyle>
    <p:otherStyle>
      <a:defPPr>
        <a:defRPr lang="ko-KR"/>
      </a:defPPr>
      <a:lvl1pPr marL="0" algn="l" defTabSz="963595" rtl="0" eaLnBrk="1" latinLnBrk="1" hangingPunct="1">
        <a:defRPr sz="1897" kern="1200">
          <a:solidFill>
            <a:schemeClr val="tx1"/>
          </a:solidFill>
          <a:latin typeface="+mn-lt"/>
          <a:ea typeface="+mn-ea"/>
          <a:cs typeface="+mn-cs"/>
        </a:defRPr>
      </a:lvl1pPr>
      <a:lvl2pPr marL="481797" algn="l" defTabSz="963595" rtl="0" eaLnBrk="1" latinLnBrk="1" hangingPunct="1">
        <a:defRPr sz="1897" kern="1200">
          <a:solidFill>
            <a:schemeClr val="tx1"/>
          </a:solidFill>
          <a:latin typeface="+mn-lt"/>
          <a:ea typeface="+mn-ea"/>
          <a:cs typeface="+mn-cs"/>
        </a:defRPr>
      </a:lvl2pPr>
      <a:lvl3pPr marL="963595" algn="l" defTabSz="963595" rtl="0" eaLnBrk="1" latinLnBrk="1" hangingPunct="1">
        <a:defRPr sz="1897" kern="1200">
          <a:solidFill>
            <a:schemeClr val="tx1"/>
          </a:solidFill>
          <a:latin typeface="+mn-lt"/>
          <a:ea typeface="+mn-ea"/>
          <a:cs typeface="+mn-cs"/>
        </a:defRPr>
      </a:lvl3pPr>
      <a:lvl4pPr marL="1445392" algn="l" defTabSz="963595" rtl="0" eaLnBrk="1" latinLnBrk="1" hangingPunct="1">
        <a:defRPr sz="1897" kern="1200">
          <a:solidFill>
            <a:schemeClr val="tx1"/>
          </a:solidFill>
          <a:latin typeface="+mn-lt"/>
          <a:ea typeface="+mn-ea"/>
          <a:cs typeface="+mn-cs"/>
        </a:defRPr>
      </a:lvl4pPr>
      <a:lvl5pPr marL="1927189" algn="l" defTabSz="963595" rtl="0" eaLnBrk="1" latinLnBrk="1" hangingPunct="1">
        <a:defRPr sz="1897" kern="1200">
          <a:solidFill>
            <a:schemeClr val="tx1"/>
          </a:solidFill>
          <a:latin typeface="+mn-lt"/>
          <a:ea typeface="+mn-ea"/>
          <a:cs typeface="+mn-cs"/>
        </a:defRPr>
      </a:lvl5pPr>
      <a:lvl6pPr marL="2408987" algn="l" defTabSz="963595" rtl="0" eaLnBrk="1" latinLnBrk="1" hangingPunct="1">
        <a:defRPr sz="1897" kern="1200">
          <a:solidFill>
            <a:schemeClr val="tx1"/>
          </a:solidFill>
          <a:latin typeface="+mn-lt"/>
          <a:ea typeface="+mn-ea"/>
          <a:cs typeface="+mn-cs"/>
        </a:defRPr>
      </a:lvl6pPr>
      <a:lvl7pPr marL="2890784" algn="l" defTabSz="963595" rtl="0" eaLnBrk="1" latinLnBrk="1" hangingPunct="1">
        <a:defRPr sz="1897" kern="1200">
          <a:solidFill>
            <a:schemeClr val="tx1"/>
          </a:solidFill>
          <a:latin typeface="+mn-lt"/>
          <a:ea typeface="+mn-ea"/>
          <a:cs typeface="+mn-cs"/>
        </a:defRPr>
      </a:lvl7pPr>
      <a:lvl8pPr marL="3372582" algn="l" defTabSz="963595" rtl="0" eaLnBrk="1" latinLnBrk="1" hangingPunct="1">
        <a:defRPr sz="1897" kern="1200">
          <a:solidFill>
            <a:schemeClr val="tx1"/>
          </a:solidFill>
          <a:latin typeface="+mn-lt"/>
          <a:ea typeface="+mn-ea"/>
          <a:cs typeface="+mn-cs"/>
        </a:defRPr>
      </a:lvl8pPr>
      <a:lvl9pPr marL="3854379" algn="l" defTabSz="963595" rtl="0" eaLnBrk="1" latinLnBrk="1" hangingPunct="1">
        <a:defRPr sz="189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D23CA64A-F672-461E-A4CA-925B2C710FF9}"/>
              </a:ext>
            </a:extLst>
          </p:cNvPr>
          <p:cNvSpPr/>
          <p:nvPr userDrawn="1"/>
        </p:nvSpPr>
        <p:spPr>
          <a:xfrm>
            <a:off x="0" y="0"/>
            <a:ext cx="10439400" cy="8301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84"/>
          </a:p>
        </p:txBody>
      </p:sp>
      <p:pic>
        <p:nvPicPr>
          <p:cNvPr id="14" name="그림 13"/>
          <p:cNvPicPr>
            <a:picLocks noChangeAspect="1"/>
          </p:cNvPicPr>
          <p:nvPr userDrawn="1"/>
        </p:nvPicPr>
        <p:blipFill rotWithShape="1">
          <a:blip r:embed="rId11">
            <a:extLst>
              <a:ext uri="{28A0092B-C50C-407E-A947-70E740481C1C}">
                <a14:useLocalDpi xmlns:a14="http://schemas.microsoft.com/office/drawing/2010/main" val="0"/>
              </a:ext>
            </a:extLst>
          </a:blip>
          <a:srcRect l="51863" b="-10453"/>
          <a:stretch/>
        </p:blipFill>
        <p:spPr>
          <a:xfrm>
            <a:off x="9006602" y="7139933"/>
            <a:ext cx="1216710" cy="343134"/>
          </a:xfrm>
          <a:prstGeom prst="rect">
            <a:avLst/>
          </a:prstGeom>
        </p:spPr>
      </p:pic>
      <p:sp>
        <p:nvSpPr>
          <p:cNvPr id="4" name="제목 개체 틀 3">
            <a:extLst>
              <a:ext uri="{FF2B5EF4-FFF2-40B4-BE49-F238E27FC236}">
                <a16:creationId xmlns:a16="http://schemas.microsoft.com/office/drawing/2014/main" id="{F6D3A327-335A-403D-BE10-A7BA794862F8}"/>
              </a:ext>
            </a:extLst>
          </p:cNvPr>
          <p:cNvSpPr>
            <a:spLocks noGrp="1"/>
          </p:cNvSpPr>
          <p:nvPr>
            <p:ph type="title"/>
          </p:nvPr>
        </p:nvSpPr>
        <p:spPr>
          <a:xfrm>
            <a:off x="245290" y="103452"/>
            <a:ext cx="9978023" cy="698184"/>
          </a:xfrm>
          <a:prstGeom prst="rect">
            <a:avLst/>
          </a:prstGeom>
        </p:spPr>
        <p:txBody>
          <a:bodyPr vert="horz" lIns="91440" tIns="45720" rIns="91440" bIns="45720" rtlCol="0" anchor="ctr">
            <a:normAutofit/>
          </a:bodyPr>
          <a:lstStyle/>
          <a:p>
            <a:r>
              <a:rPr lang="ko-KR" altLang="en-US" dirty="0"/>
              <a:t>마스터 제목 스타일 편집</a:t>
            </a:r>
          </a:p>
        </p:txBody>
      </p:sp>
      <p:sp>
        <p:nvSpPr>
          <p:cNvPr id="2" name="텍스트 개체 틀 1">
            <a:extLst>
              <a:ext uri="{FF2B5EF4-FFF2-40B4-BE49-F238E27FC236}">
                <a16:creationId xmlns:a16="http://schemas.microsoft.com/office/drawing/2014/main" id="{D0050555-7CE6-4CD8-A147-6912C1C80F2D}"/>
              </a:ext>
            </a:extLst>
          </p:cNvPr>
          <p:cNvSpPr>
            <a:spLocks noGrp="1"/>
          </p:cNvSpPr>
          <p:nvPr>
            <p:ph type="body" idx="1"/>
          </p:nvPr>
        </p:nvSpPr>
        <p:spPr>
          <a:xfrm>
            <a:off x="245290" y="905089"/>
            <a:ext cx="9978023" cy="6086465"/>
          </a:xfrm>
          <a:prstGeom prst="rect">
            <a:avLst/>
          </a:prstGeom>
        </p:spPr>
        <p:txBody>
          <a:bodyPr vert="horz" lIns="91440" tIns="45720" rIns="91440" bIns="45720" rtlCol="0">
            <a:normAutofit/>
          </a:bodyPr>
          <a:lstStyle/>
          <a:p>
            <a:pPr lvl="0"/>
            <a:r>
              <a:rPr lang="ko-KR" altLang="en-US" dirty="0"/>
              <a:t>마스터 텍스트 스타일 편집</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7" name="슬라이드 번호 개체 틀 6">
            <a:extLst>
              <a:ext uri="{FF2B5EF4-FFF2-40B4-BE49-F238E27FC236}">
                <a16:creationId xmlns:a16="http://schemas.microsoft.com/office/drawing/2014/main" id="{B2E76563-3B50-414E-9A20-1306EDA306BD}"/>
              </a:ext>
            </a:extLst>
          </p:cNvPr>
          <p:cNvSpPr>
            <a:spLocks noGrp="1"/>
          </p:cNvSpPr>
          <p:nvPr>
            <p:ph type="sldNum" sz="quarter" idx="4"/>
          </p:nvPr>
        </p:nvSpPr>
        <p:spPr>
          <a:xfrm>
            <a:off x="4327371" y="7139932"/>
            <a:ext cx="2348865" cy="269249"/>
          </a:xfrm>
          <a:prstGeom prst="rect">
            <a:avLst/>
          </a:prstGeom>
        </p:spPr>
        <p:txBody>
          <a:bodyPr vert="horz" lIns="91440" tIns="45720" rIns="91440" bIns="45720" rtlCol="0" anchor="ctr"/>
          <a:lstStyle>
            <a:lvl1pPr algn="ctr">
              <a:defRPr sz="1265">
                <a:solidFill>
                  <a:schemeClr val="tx1">
                    <a:tint val="75000"/>
                  </a:schemeClr>
                </a:solidFill>
                <a:latin typeface="아리따-돋움4.0(OTF)-Medium" panose="02020603020101020101" pitchFamily="18" charset="-127"/>
                <a:ea typeface="아리따-돋움4.0(OTF)-Medium" panose="02020603020101020101" pitchFamily="18" charset="-127"/>
              </a:defRPr>
            </a:lvl1pPr>
          </a:lstStyle>
          <a:p>
            <a:fld id="{71AA2C35-B01B-4692-A311-0CA971B40953}" type="slidenum">
              <a:rPr lang="ko-KR" altLang="en-US" smtClean="0"/>
              <a:pPr/>
              <a:t>‹#›</a:t>
            </a:fld>
            <a:endParaRPr lang="ko-KR" altLang="en-US"/>
          </a:p>
        </p:txBody>
      </p:sp>
    </p:spTree>
    <p:extLst>
      <p:ext uri="{BB962C8B-B14F-4D97-AF65-F5344CB8AC3E}">
        <p14:creationId xmlns:p14="http://schemas.microsoft.com/office/powerpoint/2010/main" val="726451564"/>
      </p:ext>
    </p:extLst>
  </p:cSld>
  <p:clrMap bg1="lt1" tx1="dk1" bg2="lt2" tx2="dk2" accent1="accent1" accent2="accent2" accent3="accent3" accent4="accent4" accent5="accent5" accent6="accent6" hlink="hlink" folHlink="folHlink"/>
  <p:sldLayoutIdLst>
    <p:sldLayoutId id="2147483722" r:id="rId1"/>
    <p:sldLayoutId id="2147483706" r:id="rId2"/>
    <p:sldLayoutId id="2147483687" r:id="rId3"/>
    <p:sldLayoutId id="2147483721" r:id="rId4"/>
    <p:sldLayoutId id="2147483723" r:id="rId5"/>
    <p:sldLayoutId id="2147483720" r:id="rId6"/>
    <p:sldLayoutId id="2147483688" r:id="rId7"/>
    <p:sldLayoutId id="2147483704" r:id="rId8"/>
    <p:sldLayoutId id="2147483705" r:id="rId9"/>
  </p:sldLayoutIdLst>
  <p:hf hdr="0" ftr="0" dt="0"/>
  <p:txStyles>
    <p:titleStyle>
      <a:lvl1pPr algn="l" defTabSz="963595" rtl="0" eaLnBrk="1" latinLnBrk="1" hangingPunct="1">
        <a:lnSpc>
          <a:spcPct val="90000"/>
        </a:lnSpc>
        <a:spcBef>
          <a:spcPct val="0"/>
        </a:spcBef>
        <a:buNone/>
        <a:defRPr sz="3372" b="1" kern="1200" baseline="0">
          <a:solidFill>
            <a:schemeClr val="tx1"/>
          </a:solidFill>
          <a:latin typeface="+mj-lt"/>
          <a:ea typeface="+mj-ea"/>
          <a:cs typeface="+mj-cs"/>
        </a:defRPr>
      </a:lvl1pPr>
    </p:titleStyle>
    <p:bodyStyle>
      <a:lvl1pPr marL="381423" indent="-381423" algn="l" defTabSz="963595" rtl="0" eaLnBrk="1" latinLnBrk="1" hangingPunct="1">
        <a:lnSpc>
          <a:spcPct val="120000"/>
        </a:lnSpc>
        <a:spcBef>
          <a:spcPts val="632"/>
        </a:spcBef>
        <a:buFont typeface="Wingdings" panose="05000000000000000000" pitchFamily="2" charset="2"/>
        <a:buChar char="§"/>
        <a:defRPr sz="2951" kern="1200" baseline="0">
          <a:solidFill>
            <a:schemeClr val="tx1"/>
          </a:solidFill>
          <a:latin typeface="+mn-lt"/>
          <a:ea typeface="+mn-ea"/>
          <a:cs typeface="+mn-cs"/>
        </a:defRPr>
      </a:lvl1pPr>
      <a:lvl2pPr marL="722696" indent="-341273" algn="l" defTabSz="963595" rtl="0" eaLnBrk="1" latinLnBrk="1" hangingPunct="1">
        <a:lnSpc>
          <a:spcPct val="120000"/>
        </a:lnSpc>
        <a:spcBef>
          <a:spcPts val="422"/>
        </a:spcBef>
        <a:buFont typeface="아리따-돋움4.0(OTF)-Medium" panose="02020603020101020101" pitchFamily="18" charset="-127"/>
        <a:buChar char="-"/>
        <a:defRPr sz="2529" kern="1200" baseline="0">
          <a:solidFill>
            <a:schemeClr val="tx1"/>
          </a:solidFill>
          <a:latin typeface="+mn-lt"/>
          <a:ea typeface="+mn-ea"/>
          <a:cs typeface="+mn-cs"/>
        </a:defRPr>
      </a:lvl2pPr>
      <a:lvl3pPr marL="1418626" indent="-455031" algn="l" defTabSz="963595" rtl="0" eaLnBrk="1" latinLnBrk="1" hangingPunct="1">
        <a:lnSpc>
          <a:spcPct val="120000"/>
        </a:lnSpc>
        <a:spcBef>
          <a:spcPts val="0"/>
        </a:spcBef>
        <a:buFont typeface="Wingdings" panose="05000000000000000000" pitchFamily="2" charset="2"/>
        <a:buChar char="ü"/>
        <a:defRPr sz="2108" kern="1200" baseline="0">
          <a:solidFill>
            <a:schemeClr val="tx1"/>
          </a:solidFill>
          <a:latin typeface="+mn-lt"/>
          <a:ea typeface="+mn-ea"/>
          <a:cs typeface="+mn-cs"/>
        </a:defRPr>
      </a:lvl3pPr>
      <a:lvl4pPr marL="1686291" indent="-240899" algn="l" defTabSz="963595" rtl="0" eaLnBrk="1" latinLnBrk="1" hangingPunct="1">
        <a:lnSpc>
          <a:spcPct val="120000"/>
        </a:lnSpc>
        <a:spcBef>
          <a:spcPts val="0"/>
        </a:spcBef>
        <a:buFont typeface="Arial" panose="020B0604020202020204" pitchFamily="34" charset="0"/>
        <a:buChar char="•"/>
        <a:defRPr sz="1897" kern="1200" baseline="0">
          <a:solidFill>
            <a:schemeClr val="tx1"/>
          </a:solidFill>
          <a:latin typeface="+mn-lt"/>
          <a:ea typeface="+mn-ea"/>
          <a:cs typeface="+mn-cs"/>
        </a:defRPr>
      </a:lvl4pPr>
      <a:lvl5pPr marL="2168088" indent="-240899" algn="l" defTabSz="963595" rtl="0" eaLnBrk="1" latinLnBrk="1" hangingPunct="1">
        <a:lnSpc>
          <a:spcPct val="120000"/>
        </a:lnSpc>
        <a:spcBef>
          <a:spcPts val="0"/>
        </a:spcBef>
        <a:buFont typeface="Arial" panose="020B0604020202020204" pitchFamily="34" charset="0"/>
        <a:buChar char="•"/>
        <a:defRPr sz="1897" kern="1200" baseline="0">
          <a:solidFill>
            <a:schemeClr val="tx1"/>
          </a:solidFill>
          <a:latin typeface="+mn-lt"/>
          <a:ea typeface="+mn-ea"/>
          <a:cs typeface="+mn-cs"/>
        </a:defRPr>
      </a:lvl5pPr>
      <a:lvl6pPr marL="2649885" indent="-240899" algn="l" defTabSz="963595" rtl="0" eaLnBrk="1" latinLnBrk="1" hangingPunct="1">
        <a:lnSpc>
          <a:spcPct val="90000"/>
        </a:lnSpc>
        <a:spcBef>
          <a:spcPts val="527"/>
        </a:spcBef>
        <a:buFont typeface="Arial" panose="020B0604020202020204" pitchFamily="34" charset="0"/>
        <a:buChar char="•"/>
        <a:defRPr sz="1897" kern="1200">
          <a:solidFill>
            <a:schemeClr val="tx1"/>
          </a:solidFill>
          <a:latin typeface="+mn-lt"/>
          <a:ea typeface="+mn-ea"/>
          <a:cs typeface="+mn-cs"/>
        </a:defRPr>
      </a:lvl6pPr>
      <a:lvl7pPr marL="3131683" indent="-240899" algn="l" defTabSz="963595" rtl="0" eaLnBrk="1" latinLnBrk="1" hangingPunct="1">
        <a:lnSpc>
          <a:spcPct val="90000"/>
        </a:lnSpc>
        <a:spcBef>
          <a:spcPts val="527"/>
        </a:spcBef>
        <a:buFont typeface="Arial" panose="020B0604020202020204" pitchFamily="34" charset="0"/>
        <a:buChar char="•"/>
        <a:defRPr sz="1897" kern="1200">
          <a:solidFill>
            <a:schemeClr val="tx1"/>
          </a:solidFill>
          <a:latin typeface="+mn-lt"/>
          <a:ea typeface="+mn-ea"/>
          <a:cs typeface="+mn-cs"/>
        </a:defRPr>
      </a:lvl7pPr>
      <a:lvl8pPr marL="3613480" indent="-240899" algn="l" defTabSz="963595" rtl="0" eaLnBrk="1" latinLnBrk="1" hangingPunct="1">
        <a:lnSpc>
          <a:spcPct val="90000"/>
        </a:lnSpc>
        <a:spcBef>
          <a:spcPts val="527"/>
        </a:spcBef>
        <a:buFont typeface="Arial" panose="020B0604020202020204" pitchFamily="34" charset="0"/>
        <a:buChar char="•"/>
        <a:defRPr sz="1897" kern="1200">
          <a:solidFill>
            <a:schemeClr val="tx1"/>
          </a:solidFill>
          <a:latin typeface="+mn-lt"/>
          <a:ea typeface="+mn-ea"/>
          <a:cs typeface="+mn-cs"/>
        </a:defRPr>
      </a:lvl8pPr>
      <a:lvl9pPr marL="4095278" indent="-240899" algn="l" defTabSz="963595" rtl="0" eaLnBrk="1" latinLnBrk="1" hangingPunct="1">
        <a:lnSpc>
          <a:spcPct val="90000"/>
        </a:lnSpc>
        <a:spcBef>
          <a:spcPts val="527"/>
        </a:spcBef>
        <a:buFont typeface="Arial" panose="020B0604020202020204" pitchFamily="34" charset="0"/>
        <a:buChar char="•"/>
        <a:defRPr sz="1897" kern="1200">
          <a:solidFill>
            <a:schemeClr val="tx1"/>
          </a:solidFill>
          <a:latin typeface="+mn-lt"/>
          <a:ea typeface="+mn-ea"/>
          <a:cs typeface="+mn-cs"/>
        </a:defRPr>
      </a:lvl9pPr>
    </p:bodyStyle>
    <p:otherStyle>
      <a:defPPr>
        <a:defRPr lang="ko-KR"/>
      </a:defPPr>
      <a:lvl1pPr marL="0" algn="l" defTabSz="963595" rtl="0" eaLnBrk="1" latinLnBrk="1" hangingPunct="1">
        <a:defRPr sz="1897" kern="1200">
          <a:solidFill>
            <a:schemeClr val="tx1"/>
          </a:solidFill>
          <a:latin typeface="+mn-lt"/>
          <a:ea typeface="+mn-ea"/>
          <a:cs typeface="+mn-cs"/>
        </a:defRPr>
      </a:lvl1pPr>
      <a:lvl2pPr marL="481797" algn="l" defTabSz="963595" rtl="0" eaLnBrk="1" latinLnBrk="1" hangingPunct="1">
        <a:defRPr sz="1897" kern="1200">
          <a:solidFill>
            <a:schemeClr val="tx1"/>
          </a:solidFill>
          <a:latin typeface="+mn-lt"/>
          <a:ea typeface="+mn-ea"/>
          <a:cs typeface="+mn-cs"/>
        </a:defRPr>
      </a:lvl2pPr>
      <a:lvl3pPr marL="963595" algn="l" defTabSz="963595" rtl="0" eaLnBrk="1" latinLnBrk="1" hangingPunct="1">
        <a:defRPr sz="1897" kern="1200">
          <a:solidFill>
            <a:schemeClr val="tx1"/>
          </a:solidFill>
          <a:latin typeface="+mn-lt"/>
          <a:ea typeface="+mn-ea"/>
          <a:cs typeface="+mn-cs"/>
        </a:defRPr>
      </a:lvl3pPr>
      <a:lvl4pPr marL="1445392" algn="l" defTabSz="963595" rtl="0" eaLnBrk="1" latinLnBrk="1" hangingPunct="1">
        <a:defRPr sz="1897" kern="1200">
          <a:solidFill>
            <a:schemeClr val="tx1"/>
          </a:solidFill>
          <a:latin typeface="+mn-lt"/>
          <a:ea typeface="+mn-ea"/>
          <a:cs typeface="+mn-cs"/>
        </a:defRPr>
      </a:lvl4pPr>
      <a:lvl5pPr marL="1927189" algn="l" defTabSz="963595" rtl="0" eaLnBrk="1" latinLnBrk="1" hangingPunct="1">
        <a:defRPr sz="1897" kern="1200">
          <a:solidFill>
            <a:schemeClr val="tx1"/>
          </a:solidFill>
          <a:latin typeface="+mn-lt"/>
          <a:ea typeface="+mn-ea"/>
          <a:cs typeface="+mn-cs"/>
        </a:defRPr>
      </a:lvl5pPr>
      <a:lvl6pPr marL="2408987" algn="l" defTabSz="963595" rtl="0" eaLnBrk="1" latinLnBrk="1" hangingPunct="1">
        <a:defRPr sz="1897" kern="1200">
          <a:solidFill>
            <a:schemeClr val="tx1"/>
          </a:solidFill>
          <a:latin typeface="+mn-lt"/>
          <a:ea typeface="+mn-ea"/>
          <a:cs typeface="+mn-cs"/>
        </a:defRPr>
      </a:lvl6pPr>
      <a:lvl7pPr marL="2890784" algn="l" defTabSz="963595" rtl="0" eaLnBrk="1" latinLnBrk="1" hangingPunct="1">
        <a:defRPr sz="1897" kern="1200">
          <a:solidFill>
            <a:schemeClr val="tx1"/>
          </a:solidFill>
          <a:latin typeface="+mn-lt"/>
          <a:ea typeface="+mn-ea"/>
          <a:cs typeface="+mn-cs"/>
        </a:defRPr>
      </a:lvl7pPr>
      <a:lvl8pPr marL="3372582" algn="l" defTabSz="963595" rtl="0" eaLnBrk="1" latinLnBrk="1" hangingPunct="1">
        <a:defRPr sz="1897" kern="1200">
          <a:solidFill>
            <a:schemeClr val="tx1"/>
          </a:solidFill>
          <a:latin typeface="+mn-lt"/>
          <a:ea typeface="+mn-ea"/>
          <a:cs typeface="+mn-cs"/>
        </a:defRPr>
      </a:lvl8pPr>
      <a:lvl9pPr marL="3854379" algn="l" defTabSz="963595" rtl="0" eaLnBrk="1" latinLnBrk="1" hangingPunct="1">
        <a:defRPr sz="189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9D9D46E4-AED8-4DA9-8B03-0C53B8B79D53}"/>
              </a:ext>
            </a:extLst>
          </p:cNvPr>
          <p:cNvSpPr>
            <a:spLocks noGrp="1"/>
          </p:cNvSpPr>
          <p:nvPr>
            <p:ph type="title"/>
          </p:nvPr>
        </p:nvSpPr>
        <p:spPr>
          <a:xfrm>
            <a:off x="717710" y="402483"/>
            <a:ext cx="9003983" cy="1461188"/>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55C59D64-EAE2-4661-BC25-FDEDC7D538A8}"/>
              </a:ext>
            </a:extLst>
          </p:cNvPr>
          <p:cNvSpPr>
            <a:spLocks noGrp="1"/>
          </p:cNvSpPr>
          <p:nvPr>
            <p:ph type="body" idx="1"/>
          </p:nvPr>
        </p:nvSpPr>
        <p:spPr>
          <a:xfrm>
            <a:off x="717710" y="2012414"/>
            <a:ext cx="9003983" cy="4796544"/>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3EA12319-E2E0-4215-A1A4-0F7AF864D5E8}"/>
              </a:ext>
            </a:extLst>
          </p:cNvPr>
          <p:cNvSpPr>
            <a:spLocks noGrp="1"/>
          </p:cNvSpPr>
          <p:nvPr>
            <p:ph type="dt" sz="half" idx="2"/>
          </p:nvPr>
        </p:nvSpPr>
        <p:spPr>
          <a:xfrm>
            <a:off x="717709" y="7006699"/>
            <a:ext cx="2348865" cy="402483"/>
          </a:xfrm>
          <a:prstGeom prst="rect">
            <a:avLst/>
          </a:prstGeom>
        </p:spPr>
        <p:txBody>
          <a:bodyPr vert="horz" lIns="91440" tIns="45720" rIns="91440" bIns="45720" rtlCol="0" anchor="ctr"/>
          <a:lstStyle>
            <a:lvl1pPr algn="l">
              <a:defRPr sz="1265">
                <a:solidFill>
                  <a:schemeClr val="tx1">
                    <a:tint val="75000"/>
                  </a:schemeClr>
                </a:solidFill>
              </a:defRPr>
            </a:lvl1pPr>
          </a:lstStyle>
          <a:p>
            <a:endParaRPr lang="ko-KR" altLang="en-US"/>
          </a:p>
        </p:txBody>
      </p:sp>
      <p:sp>
        <p:nvSpPr>
          <p:cNvPr id="5" name="바닥글 개체 틀 4">
            <a:extLst>
              <a:ext uri="{FF2B5EF4-FFF2-40B4-BE49-F238E27FC236}">
                <a16:creationId xmlns:a16="http://schemas.microsoft.com/office/drawing/2014/main" id="{CD553612-D551-45FA-8840-936FD8F4F7CE}"/>
              </a:ext>
            </a:extLst>
          </p:cNvPr>
          <p:cNvSpPr>
            <a:spLocks noGrp="1"/>
          </p:cNvSpPr>
          <p:nvPr>
            <p:ph type="ftr" sz="quarter" idx="3"/>
          </p:nvPr>
        </p:nvSpPr>
        <p:spPr>
          <a:xfrm>
            <a:off x="3458052" y="7006699"/>
            <a:ext cx="3523298" cy="402483"/>
          </a:xfrm>
          <a:prstGeom prst="rect">
            <a:avLst/>
          </a:prstGeom>
        </p:spPr>
        <p:txBody>
          <a:bodyPr vert="horz" lIns="91440" tIns="45720" rIns="91440" bIns="45720" rtlCol="0" anchor="ctr"/>
          <a:lstStyle>
            <a:lvl1pPr algn="ctr">
              <a:defRPr sz="1265">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4EA29539-50A7-441F-A355-DF450617073E}"/>
              </a:ext>
            </a:extLst>
          </p:cNvPr>
          <p:cNvSpPr>
            <a:spLocks noGrp="1"/>
          </p:cNvSpPr>
          <p:nvPr>
            <p:ph type="sldNum" sz="quarter" idx="4"/>
          </p:nvPr>
        </p:nvSpPr>
        <p:spPr>
          <a:xfrm>
            <a:off x="7372827" y="7006699"/>
            <a:ext cx="2348865" cy="402483"/>
          </a:xfrm>
          <a:prstGeom prst="rect">
            <a:avLst/>
          </a:prstGeom>
        </p:spPr>
        <p:txBody>
          <a:bodyPr vert="horz" lIns="91440" tIns="45720" rIns="91440" bIns="45720" rtlCol="0" anchor="ctr"/>
          <a:lstStyle>
            <a:lvl1pPr algn="r">
              <a:defRPr sz="1265">
                <a:solidFill>
                  <a:schemeClr val="tx1">
                    <a:tint val="75000"/>
                  </a:schemeClr>
                </a:solidFill>
              </a:defRPr>
            </a:lvl1pPr>
          </a:lstStyle>
          <a:p>
            <a:fld id="{C17BFDC7-8028-4335-B0EF-83782A790736}" type="slidenum">
              <a:rPr lang="ko-KR" altLang="en-US" smtClean="0"/>
              <a:t>‹#›</a:t>
            </a:fld>
            <a:endParaRPr lang="ko-KR" altLang="en-US"/>
          </a:p>
        </p:txBody>
      </p:sp>
    </p:spTree>
    <p:extLst>
      <p:ext uri="{BB962C8B-B14F-4D97-AF65-F5344CB8AC3E}">
        <p14:creationId xmlns:p14="http://schemas.microsoft.com/office/powerpoint/2010/main" val="259370080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lvl1pPr algn="l" defTabSz="963595" rtl="0" eaLnBrk="1" latinLnBrk="1" hangingPunct="1">
        <a:lnSpc>
          <a:spcPct val="90000"/>
        </a:lnSpc>
        <a:spcBef>
          <a:spcPct val="0"/>
        </a:spcBef>
        <a:buNone/>
        <a:defRPr sz="4637" kern="1200">
          <a:solidFill>
            <a:schemeClr val="tx1"/>
          </a:solidFill>
          <a:latin typeface="+mj-lt"/>
          <a:ea typeface="+mj-ea"/>
          <a:cs typeface="+mj-cs"/>
        </a:defRPr>
      </a:lvl1pPr>
    </p:titleStyle>
    <p:bodyStyle>
      <a:lvl1pPr marL="240899" indent="-240899" algn="l" defTabSz="963595" rtl="0" eaLnBrk="1" latinLnBrk="1" hangingPunct="1">
        <a:lnSpc>
          <a:spcPct val="90000"/>
        </a:lnSpc>
        <a:spcBef>
          <a:spcPts val="1054"/>
        </a:spcBef>
        <a:buFont typeface="Arial" panose="020B0604020202020204" pitchFamily="34" charset="0"/>
        <a:buChar char="•"/>
        <a:defRPr sz="2951" kern="1200">
          <a:solidFill>
            <a:schemeClr val="tx1"/>
          </a:solidFill>
          <a:latin typeface="+mn-lt"/>
          <a:ea typeface="+mn-ea"/>
          <a:cs typeface="+mn-cs"/>
        </a:defRPr>
      </a:lvl1pPr>
      <a:lvl2pPr marL="722696" indent="-240899" algn="l" defTabSz="963595" rtl="0" eaLnBrk="1" latinLnBrk="1" hangingPunct="1">
        <a:lnSpc>
          <a:spcPct val="90000"/>
        </a:lnSpc>
        <a:spcBef>
          <a:spcPts val="527"/>
        </a:spcBef>
        <a:buFont typeface="Arial" panose="020B0604020202020204" pitchFamily="34" charset="0"/>
        <a:buChar char="•"/>
        <a:defRPr sz="2529" kern="1200">
          <a:solidFill>
            <a:schemeClr val="tx1"/>
          </a:solidFill>
          <a:latin typeface="+mn-lt"/>
          <a:ea typeface="+mn-ea"/>
          <a:cs typeface="+mn-cs"/>
        </a:defRPr>
      </a:lvl2pPr>
      <a:lvl3pPr marL="1204493" indent="-240899" algn="l" defTabSz="963595" rtl="0" eaLnBrk="1" latinLnBrk="1" hangingPunct="1">
        <a:lnSpc>
          <a:spcPct val="90000"/>
        </a:lnSpc>
        <a:spcBef>
          <a:spcPts val="527"/>
        </a:spcBef>
        <a:buFont typeface="Arial" panose="020B0604020202020204" pitchFamily="34" charset="0"/>
        <a:buChar char="•"/>
        <a:defRPr sz="2108" kern="1200">
          <a:solidFill>
            <a:schemeClr val="tx1"/>
          </a:solidFill>
          <a:latin typeface="+mn-lt"/>
          <a:ea typeface="+mn-ea"/>
          <a:cs typeface="+mn-cs"/>
        </a:defRPr>
      </a:lvl3pPr>
      <a:lvl4pPr marL="1686291" indent="-240899" algn="l" defTabSz="963595" rtl="0" eaLnBrk="1" latinLnBrk="1" hangingPunct="1">
        <a:lnSpc>
          <a:spcPct val="90000"/>
        </a:lnSpc>
        <a:spcBef>
          <a:spcPts val="527"/>
        </a:spcBef>
        <a:buFont typeface="Arial" panose="020B0604020202020204" pitchFamily="34" charset="0"/>
        <a:buChar char="•"/>
        <a:defRPr sz="1897" kern="1200">
          <a:solidFill>
            <a:schemeClr val="tx1"/>
          </a:solidFill>
          <a:latin typeface="+mn-lt"/>
          <a:ea typeface="+mn-ea"/>
          <a:cs typeface="+mn-cs"/>
        </a:defRPr>
      </a:lvl4pPr>
      <a:lvl5pPr marL="2168088" indent="-240899" algn="l" defTabSz="963595" rtl="0" eaLnBrk="1" latinLnBrk="1" hangingPunct="1">
        <a:lnSpc>
          <a:spcPct val="90000"/>
        </a:lnSpc>
        <a:spcBef>
          <a:spcPts val="527"/>
        </a:spcBef>
        <a:buFont typeface="Arial" panose="020B0604020202020204" pitchFamily="34" charset="0"/>
        <a:buChar char="•"/>
        <a:defRPr sz="1897" kern="1200">
          <a:solidFill>
            <a:schemeClr val="tx1"/>
          </a:solidFill>
          <a:latin typeface="+mn-lt"/>
          <a:ea typeface="+mn-ea"/>
          <a:cs typeface="+mn-cs"/>
        </a:defRPr>
      </a:lvl5pPr>
      <a:lvl6pPr marL="2649885" indent="-240899" algn="l" defTabSz="963595" rtl="0" eaLnBrk="1" latinLnBrk="1" hangingPunct="1">
        <a:lnSpc>
          <a:spcPct val="90000"/>
        </a:lnSpc>
        <a:spcBef>
          <a:spcPts val="527"/>
        </a:spcBef>
        <a:buFont typeface="Arial" panose="020B0604020202020204" pitchFamily="34" charset="0"/>
        <a:buChar char="•"/>
        <a:defRPr sz="1897" kern="1200">
          <a:solidFill>
            <a:schemeClr val="tx1"/>
          </a:solidFill>
          <a:latin typeface="+mn-lt"/>
          <a:ea typeface="+mn-ea"/>
          <a:cs typeface="+mn-cs"/>
        </a:defRPr>
      </a:lvl6pPr>
      <a:lvl7pPr marL="3131683" indent="-240899" algn="l" defTabSz="963595" rtl="0" eaLnBrk="1" latinLnBrk="1" hangingPunct="1">
        <a:lnSpc>
          <a:spcPct val="90000"/>
        </a:lnSpc>
        <a:spcBef>
          <a:spcPts val="527"/>
        </a:spcBef>
        <a:buFont typeface="Arial" panose="020B0604020202020204" pitchFamily="34" charset="0"/>
        <a:buChar char="•"/>
        <a:defRPr sz="1897" kern="1200">
          <a:solidFill>
            <a:schemeClr val="tx1"/>
          </a:solidFill>
          <a:latin typeface="+mn-lt"/>
          <a:ea typeface="+mn-ea"/>
          <a:cs typeface="+mn-cs"/>
        </a:defRPr>
      </a:lvl7pPr>
      <a:lvl8pPr marL="3613480" indent="-240899" algn="l" defTabSz="963595" rtl="0" eaLnBrk="1" latinLnBrk="1" hangingPunct="1">
        <a:lnSpc>
          <a:spcPct val="90000"/>
        </a:lnSpc>
        <a:spcBef>
          <a:spcPts val="527"/>
        </a:spcBef>
        <a:buFont typeface="Arial" panose="020B0604020202020204" pitchFamily="34" charset="0"/>
        <a:buChar char="•"/>
        <a:defRPr sz="1897" kern="1200">
          <a:solidFill>
            <a:schemeClr val="tx1"/>
          </a:solidFill>
          <a:latin typeface="+mn-lt"/>
          <a:ea typeface="+mn-ea"/>
          <a:cs typeface="+mn-cs"/>
        </a:defRPr>
      </a:lvl8pPr>
      <a:lvl9pPr marL="4095278" indent="-240899" algn="l" defTabSz="963595" rtl="0" eaLnBrk="1" latinLnBrk="1" hangingPunct="1">
        <a:lnSpc>
          <a:spcPct val="90000"/>
        </a:lnSpc>
        <a:spcBef>
          <a:spcPts val="527"/>
        </a:spcBef>
        <a:buFont typeface="Arial" panose="020B0604020202020204" pitchFamily="34" charset="0"/>
        <a:buChar char="•"/>
        <a:defRPr sz="1897" kern="1200">
          <a:solidFill>
            <a:schemeClr val="tx1"/>
          </a:solidFill>
          <a:latin typeface="+mn-lt"/>
          <a:ea typeface="+mn-ea"/>
          <a:cs typeface="+mn-cs"/>
        </a:defRPr>
      </a:lvl9pPr>
    </p:bodyStyle>
    <p:otherStyle>
      <a:defPPr>
        <a:defRPr lang="ko-KR"/>
      </a:defPPr>
      <a:lvl1pPr marL="0" algn="l" defTabSz="963595" rtl="0" eaLnBrk="1" latinLnBrk="1" hangingPunct="1">
        <a:defRPr sz="1897" kern="1200">
          <a:solidFill>
            <a:schemeClr val="tx1"/>
          </a:solidFill>
          <a:latin typeface="+mn-lt"/>
          <a:ea typeface="+mn-ea"/>
          <a:cs typeface="+mn-cs"/>
        </a:defRPr>
      </a:lvl1pPr>
      <a:lvl2pPr marL="481797" algn="l" defTabSz="963595" rtl="0" eaLnBrk="1" latinLnBrk="1" hangingPunct="1">
        <a:defRPr sz="1897" kern="1200">
          <a:solidFill>
            <a:schemeClr val="tx1"/>
          </a:solidFill>
          <a:latin typeface="+mn-lt"/>
          <a:ea typeface="+mn-ea"/>
          <a:cs typeface="+mn-cs"/>
        </a:defRPr>
      </a:lvl2pPr>
      <a:lvl3pPr marL="963595" algn="l" defTabSz="963595" rtl="0" eaLnBrk="1" latinLnBrk="1" hangingPunct="1">
        <a:defRPr sz="1897" kern="1200">
          <a:solidFill>
            <a:schemeClr val="tx1"/>
          </a:solidFill>
          <a:latin typeface="+mn-lt"/>
          <a:ea typeface="+mn-ea"/>
          <a:cs typeface="+mn-cs"/>
        </a:defRPr>
      </a:lvl3pPr>
      <a:lvl4pPr marL="1445392" algn="l" defTabSz="963595" rtl="0" eaLnBrk="1" latinLnBrk="1" hangingPunct="1">
        <a:defRPr sz="1897" kern="1200">
          <a:solidFill>
            <a:schemeClr val="tx1"/>
          </a:solidFill>
          <a:latin typeface="+mn-lt"/>
          <a:ea typeface="+mn-ea"/>
          <a:cs typeface="+mn-cs"/>
        </a:defRPr>
      </a:lvl4pPr>
      <a:lvl5pPr marL="1927189" algn="l" defTabSz="963595" rtl="0" eaLnBrk="1" latinLnBrk="1" hangingPunct="1">
        <a:defRPr sz="1897" kern="1200">
          <a:solidFill>
            <a:schemeClr val="tx1"/>
          </a:solidFill>
          <a:latin typeface="+mn-lt"/>
          <a:ea typeface="+mn-ea"/>
          <a:cs typeface="+mn-cs"/>
        </a:defRPr>
      </a:lvl5pPr>
      <a:lvl6pPr marL="2408987" algn="l" defTabSz="963595" rtl="0" eaLnBrk="1" latinLnBrk="1" hangingPunct="1">
        <a:defRPr sz="1897" kern="1200">
          <a:solidFill>
            <a:schemeClr val="tx1"/>
          </a:solidFill>
          <a:latin typeface="+mn-lt"/>
          <a:ea typeface="+mn-ea"/>
          <a:cs typeface="+mn-cs"/>
        </a:defRPr>
      </a:lvl6pPr>
      <a:lvl7pPr marL="2890784" algn="l" defTabSz="963595" rtl="0" eaLnBrk="1" latinLnBrk="1" hangingPunct="1">
        <a:defRPr sz="1897" kern="1200">
          <a:solidFill>
            <a:schemeClr val="tx1"/>
          </a:solidFill>
          <a:latin typeface="+mn-lt"/>
          <a:ea typeface="+mn-ea"/>
          <a:cs typeface="+mn-cs"/>
        </a:defRPr>
      </a:lvl7pPr>
      <a:lvl8pPr marL="3372582" algn="l" defTabSz="963595" rtl="0" eaLnBrk="1" latinLnBrk="1" hangingPunct="1">
        <a:defRPr sz="1897" kern="1200">
          <a:solidFill>
            <a:schemeClr val="tx1"/>
          </a:solidFill>
          <a:latin typeface="+mn-lt"/>
          <a:ea typeface="+mn-ea"/>
          <a:cs typeface="+mn-cs"/>
        </a:defRPr>
      </a:lvl8pPr>
      <a:lvl9pPr marL="3854379" algn="l" defTabSz="963595" rtl="0" eaLnBrk="1" latinLnBrk="1" hangingPunct="1">
        <a:defRPr sz="18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 Id="rId5" Type="http://schemas.openxmlformats.org/officeDocument/2006/relationships/image" Target="../media/image46.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3.png"/><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4.png"/><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5.png"/><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5.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5.xml"/><Relationship Id="rId5" Type="http://schemas.openxmlformats.org/officeDocument/2006/relationships/image" Target="../media/image66.png"/><Relationship Id="rId4" Type="http://schemas.openxmlformats.org/officeDocument/2006/relationships/image" Target="../media/image65.png"/></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5.xml"/><Relationship Id="rId4" Type="http://schemas.openxmlformats.org/officeDocument/2006/relationships/image" Target="../media/image69.png"/></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2.png"/><Relationship Id="rId1" Type="http://schemas.openxmlformats.org/officeDocument/2006/relationships/slideLayout" Target="../slideLayouts/slideLayout5.xml"/><Relationship Id="rId6" Type="http://schemas.openxmlformats.org/officeDocument/2006/relationships/image" Target="../media/image71.png"/><Relationship Id="rId5" Type="http://schemas.openxmlformats.org/officeDocument/2006/relationships/image" Target="../media/image66.png"/><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2.png"/><Relationship Id="rId1" Type="http://schemas.openxmlformats.org/officeDocument/2006/relationships/slideLayout" Target="../slideLayouts/slideLayout5.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73.png"/></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4.png"/><Relationship Id="rId1" Type="http://schemas.openxmlformats.org/officeDocument/2006/relationships/slideLayout" Target="../slideLayouts/slideLayout5.xml"/><Relationship Id="rId5" Type="http://schemas.openxmlformats.org/officeDocument/2006/relationships/image" Target="../media/image75.png"/><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6.png"/><Relationship Id="rId1" Type="http://schemas.openxmlformats.org/officeDocument/2006/relationships/slideLayout" Target="../slideLayouts/slideLayout5.xml"/><Relationship Id="rId5" Type="http://schemas.openxmlformats.org/officeDocument/2006/relationships/image" Target="../media/image77.png"/><Relationship Id="rId4" Type="http://schemas.openxmlformats.org/officeDocument/2006/relationships/image" Target="../media/image66.png"/></Relationships>
</file>

<file path=ppt/slides/_rels/slide4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5.xml"/><Relationship Id="rId5" Type="http://schemas.openxmlformats.org/officeDocument/2006/relationships/image" Target="../media/image83.png"/><Relationship Id="rId4" Type="http://schemas.openxmlformats.org/officeDocument/2006/relationships/image" Target="../media/image82.png"/></Relationships>
</file>

<file path=ppt/slides/_rels/slide4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8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부제목 6">
            <a:extLst>
              <a:ext uri="{FF2B5EF4-FFF2-40B4-BE49-F238E27FC236}">
                <a16:creationId xmlns:a16="http://schemas.microsoft.com/office/drawing/2014/main" id="{0CFA92CA-4998-4827-8DB4-8D94015BEE13}"/>
              </a:ext>
            </a:extLst>
          </p:cNvPr>
          <p:cNvSpPr>
            <a:spLocks noGrp="1"/>
          </p:cNvSpPr>
          <p:nvPr>
            <p:ph type="body" sz="quarter" idx="10"/>
          </p:nvPr>
        </p:nvSpPr>
        <p:spPr>
          <a:xfrm>
            <a:off x="469581" y="2017113"/>
            <a:ext cx="8005116" cy="755164"/>
          </a:xfrm>
        </p:spPr>
        <p:txBody>
          <a:bodyPr/>
          <a:lstStyle/>
          <a:p>
            <a:r>
              <a:rPr lang="ko-KR" altLang="en-US" dirty="0"/>
              <a:t>사용자 매뉴얼 </a:t>
            </a:r>
            <a:r>
              <a:rPr lang="en-US" altLang="ko-KR" dirty="0"/>
              <a:t>(End User Manual)</a:t>
            </a:r>
            <a:endParaRPr lang="ko-KR" altLang="en-US" dirty="0"/>
          </a:p>
        </p:txBody>
      </p:sp>
      <p:sp>
        <p:nvSpPr>
          <p:cNvPr id="2" name="텍스트 개체 틀 1">
            <a:extLst>
              <a:ext uri="{FF2B5EF4-FFF2-40B4-BE49-F238E27FC236}">
                <a16:creationId xmlns:a16="http://schemas.microsoft.com/office/drawing/2014/main" id="{C3DB20F2-39D5-4AFC-A108-A7BA958EC4D4}"/>
              </a:ext>
            </a:extLst>
          </p:cNvPr>
          <p:cNvSpPr>
            <a:spLocks noGrp="1"/>
          </p:cNvSpPr>
          <p:nvPr>
            <p:ph type="body" sz="quarter" idx="11"/>
          </p:nvPr>
        </p:nvSpPr>
        <p:spPr/>
        <p:txBody>
          <a:bodyPr/>
          <a:lstStyle/>
          <a:p>
            <a:r>
              <a:rPr lang="en-US" altLang="ko-KR"/>
              <a:t>2022.07.30</a:t>
            </a:r>
            <a:endParaRPr lang="ko-KR" altLang="en-US" dirty="0"/>
          </a:p>
        </p:txBody>
      </p:sp>
      <p:sp>
        <p:nvSpPr>
          <p:cNvPr id="3" name="텍스트 개체 틀 2">
            <a:extLst>
              <a:ext uri="{FF2B5EF4-FFF2-40B4-BE49-F238E27FC236}">
                <a16:creationId xmlns:a16="http://schemas.microsoft.com/office/drawing/2014/main" id="{5C91E775-711F-4C05-8E0E-8BEEC4596F9D}"/>
              </a:ext>
            </a:extLst>
          </p:cNvPr>
          <p:cNvSpPr>
            <a:spLocks noGrp="1"/>
          </p:cNvSpPr>
          <p:nvPr>
            <p:ph type="body" sz="quarter" idx="13"/>
          </p:nvPr>
        </p:nvSpPr>
        <p:spPr/>
        <p:txBody>
          <a:bodyPr/>
          <a:lstStyle/>
          <a:p>
            <a:r>
              <a:rPr lang="en-US" altLang="ko-KR" dirty="0"/>
              <a:t>IT Helpdesk</a:t>
            </a:r>
            <a:endParaRPr lang="ko-KR" altLang="en-US" dirty="0"/>
          </a:p>
        </p:txBody>
      </p:sp>
    </p:spTree>
    <p:extLst>
      <p:ext uri="{BB962C8B-B14F-4D97-AF65-F5344CB8AC3E}">
        <p14:creationId xmlns:p14="http://schemas.microsoft.com/office/powerpoint/2010/main" val="3922818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A2E573C3-2E07-46DC-A484-81B345FA4A8A}"/>
              </a:ext>
            </a:extLst>
          </p:cNvPr>
          <p:cNvSpPr>
            <a:spLocks noGrp="1"/>
          </p:cNvSpPr>
          <p:nvPr>
            <p:ph type="sldNum" sz="quarter" idx="12"/>
          </p:nvPr>
        </p:nvSpPr>
        <p:spPr/>
        <p:txBody>
          <a:bodyPr/>
          <a:lstStyle/>
          <a:p>
            <a:fld id="{33936384-6829-4736-91C5-B78CFB86700B}" type="slidenum">
              <a:rPr lang="ko-KR" altLang="en-US" smtClean="0">
                <a:solidFill>
                  <a:prstClr val="black">
                    <a:tint val="75000"/>
                  </a:prstClr>
                </a:solidFill>
              </a:rPr>
              <a:pPr/>
              <a:t>10</a:t>
            </a:fld>
            <a:endParaRPr lang="ko-KR" altLang="en-US" dirty="0">
              <a:solidFill>
                <a:prstClr val="black">
                  <a:tint val="75000"/>
                </a:prstClr>
              </a:solidFill>
            </a:endParaRPr>
          </a:p>
        </p:txBody>
      </p:sp>
      <p:sp>
        <p:nvSpPr>
          <p:cNvPr id="3" name="텍스트 개체 틀 2">
            <a:extLst>
              <a:ext uri="{FF2B5EF4-FFF2-40B4-BE49-F238E27FC236}">
                <a16:creationId xmlns:a16="http://schemas.microsoft.com/office/drawing/2014/main" id="{048389E4-9BF2-437B-83E2-FE8E6CF2D96D}"/>
              </a:ext>
            </a:extLst>
          </p:cNvPr>
          <p:cNvSpPr>
            <a:spLocks noGrp="1"/>
          </p:cNvSpPr>
          <p:nvPr>
            <p:ph type="body" sz="quarter" idx="11"/>
          </p:nvPr>
        </p:nvSpPr>
        <p:spPr/>
        <p:txBody>
          <a:bodyPr/>
          <a:lstStyle/>
          <a:p>
            <a:r>
              <a:rPr lang="en-US" altLang="ko-KR" dirty="0"/>
              <a:t>GUIDE-HOME-05</a:t>
            </a:r>
            <a:endParaRPr lang="ko-KR" altLang="en-US" dirty="0"/>
          </a:p>
        </p:txBody>
      </p:sp>
      <p:sp>
        <p:nvSpPr>
          <p:cNvPr id="4" name="텍스트 개체 틀 3">
            <a:extLst>
              <a:ext uri="{FF2B5EF4-FFF2-40B4-BE49-F238E27FC236}">
                <a16:creationId xmlns:a16="http://schemas.microsoft.com/office/drawing/2014/main" id="{94AC05BA-9838-4A6E-9C97-DDDB7EFEA762}"/>
              </a:ext>
            </a:extLst>
          </p:cNvPr>
          <p:cNvSpPr>
            <a:spLocks noGrp="1"/>
          </p:cNvSpPr>
          <p:nvPr>
            <p:ph type="body" sz="quarter" idx="13"/>
          </p:nvPr>
        </p:nvSpPr>
        <p:spPr/>
        <p:txBody>
          <a:bodyPr/>
          <a:lstStyle/>
          <a:p>
            <a:r>
              <a:rPr lang="ko-KR" altLang="en-US" dirty="0"/>
              <a:t>문서 내용 보기</a:t>
            </a:r>
          </a:p>
        </p:txBody>
      </p:sp>
      <p:sp>
        <p:nvSpPr>
          <p:cNvPr id="45" name="텍스트 개체 틀 25">
            <a:extLst>
              <a:ext uri="{FF2B5EF4-FFF2-40B4-BE49-F238E27FC236}">
                <a16:creationId xmlns:a16="http://schemas.microsoft.com/office/drawing/2014/main" id="{D6608DD2-183F-4BB9-A9B4-10047D29D1A1}"/>
              </a:ext>
            </a:extLst>
          </p:cNvPr>
          <p:cNvSpPr>
            <a:spLocks noGrp="1"/>
          </p:cNvSpPr>
          <p:nvPr>
            <p:ph type="body" sz="quarter" idx="14"/>
          </p:nvPr>
        </p:nvSpPr>
        <p:spPr>
          <a:xfrm>
            <a:off x="7901463" y="724384"/>
            <a:ext cx="2371266" cy="6325146"/>
          </a:xfrm>
        </p:spPr>
        <p:txBody>
          <a:bodyPr/>
          <a:lstStyle/>
          <a:p>
            <a:r>
              <a:rPr lang="en-US" altLang="ko-KR" dirty="0"/>
              <a:t>FAQ, </a:t>
            </a:r>
            <a:r>
              <a:rPr lang="ko-KR" altLang="en-US" dirty="0"/>
              <a:t>매뉴얼</a:t>
            </a:r>
            <a:r>
              <a:rPr lang="en-US" altLang="ko-KR" dirty="0"/>
              <a:t>, </a:t>
            </a:r>
            <a:r>
              <a:rPr lang="ko-KR" altLang="en-US" dirty="0"/>
              <a:t>다운로드 카테고리 내의 문서 제목을 클릭하면 문서의 상세 내용을 보여줍니다</a:t>
            </a:r>
            <a:r>
              <a:rPr lang="en-US" altLang="ko-KR" dirty="0"/>
              <a:t>.</a:t>
            </a:r>
          </a:p>
          <a:p>
            <a:r>
              <a:rPr lang="en-US" altLang="ko-KR" dirty="0"/>
              <a:t>“</a:t>
            </a:r>
            <a:r>
              <a:rPr lang="ko-KR" altLang="en-US" dirty="0" err="1"/>
              <a:t>팔로잉</a:t>
            </a:r>
            <a:r>
              <a:rPr lang="en-US" altLang="ko-KR" dirty="0"/>
              <a:t>”</a:t>
            </a:r>
            <a:r>
              <a:rPr lang="ko-KR" altLang="en-US" dirty="0"/>
              <a:t>은 해당 문서를 </a:t>
            </a:r>
            <a:r>
              <a:rPr lang="ko-KR" altLang="en-US" dirty="0" err="1"/>
              <a:t>북마크하는</a:t>
            </a:r>
            <a:r>
              <a:rPr lang="ko-KR" altLang="en-US" dirty="0"/>
              <a:t> 것을 의미합니다</a:t>
            </a:r>
            <a:r>
              <a:rPr lang="en-US" altLang="ko-KR" dirty="0"/>
              <a:t>. </a:t>
            </a:r>
            <a:r>
              <a:rPr lang="ko-KR" altLang="en-US" dirty="0"/>
              <a:t>내 프로필의 북마크에서 </a:t>
            </a:r>
            <a:r>
              <a:rPr lang="ko-KR" altLang="en-US" dirty="0" err="1"/>
              <a:t>팔로잉한</a:t>
            </a:r>
            <a:r>
              <a:rPr lang="ko-KR" altLang="en-US" dirty="0"/>
              <a:t> 문서를 확인할 수 있습니다</a:t>
            </a:r>
            <a:r>
              <a:rPr lang="en-US" altLang="ko-KR" dirty="0"/>
              <a:t>.</a:t>
            </a:r>
          </a:p>
          <a:p>
            <a:r>
              <a:rPr lang="ko-KR" altLang="en-US" dirty="0"/>
              <a:t>내용보기 하단에 해당 문서가 도움이 되었는지 여부를 확인하는 내용이 </a:t>
            </a:r>
            <a:r>
              <a:rPr lang="ko-KR" altLang="en-US" dirty="0" err="1"/>
              <a:t>보요집니다</a:t>
            </a:r>
            <a:r>
              <a:rPr lang="en-US" altLang="ko-KR" dirty="0"/>
              <a:t>.</a:t>
            </a:r>
          </a:p>
          <a:p>
            <a:r>
              <a:rPr lang="ko-KR" altLang="en-US" dirty="0"/>
              <a:t>내용보기 하단에 추가적으로 참조할 수 있는 관련 문서를 보여줍니다</a:t>
            </a:r>
            <a:r>
              <a:rPr lang="en-US" altLang="ko-KR" dirty="0"/>
              <a:t>.</a:t>
            </a:r>
          </a:p>
          <a:p>
            <a:r>
              <a:rPr lang="ko-KR" altLang="en-US" dirty="0"/>
              <a:t>선택한 섹션</a:t>
            </a:r>
            <a:r>
              <a:rPr lang="en-US" altLang="ko-KR" dirty="0"/>
              <a:t>(=</a:t>
            </a:r>
            <a:r>
              <a:rPr lang="ko-KR" altLang="en-US" dirty="0"/>
              <a:t>카테고리</a:t>
            </a:r>
            <a:r>
              <a:rPr lang="en-US" altLang="ko-KR" dirty="0"/>
              <a:t>)</a:t>
            </a:r>
            <a:r>
              <a:rPr lang="ko-KR" altLang="en-US" dirty="0"/>
              <a:t>의 다른 문서 목록을 보여줍니다</a:t>
            </a:r>
            <a:r>
              <a:rPr lang="en-US" altLang="ko-KR" dirty="0"/>
              <a:t>.</a:t>
            </a:r>
            <a:endParaRPr lang="ko-KR" altLang="en-US" dirty="0"/>
          </a:p>
        </p:txBody>
      </p:sp>
      <p:sp>
        <p:nvSpPr>
          <p:cNvPr id="55" name="타원 54">
            <a:extLst>
              <a:ext uri="{FF2B5EF4-FFF2-40B4-BE49-F238E27FC236}">
                <a16:creationId xmlns:a16="http://schemas.microsoft.com/office/drawing/2014/main" id="{0D6D04AC-78E8-40CB-971B-2D9280F889B1}"/>
              </a:ext>
            </a:extLst>
          </p:cNvPr>
          <p:cNvSpPr/>
          <p:nvPr/>
        </p:nvSpPr>
        <p:spPr>
          <a:xfrm>
            <a:off x="7692400" y="119661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cxnSp>
        <p:nvCxnSpPr>
          <p:cNvPr id="22" name="직선 연결선 21">
            <a:extLst>
              <a:ext uri="{FF2B5EF4-FFF2-40B4-BE49-F238E27FC236}">
                <a16:creationId xmlns:a16="http://schemas.microsoft.com/office/drawing/2014/main" id="{85F7FF5E-0A5B-4C3E-B109-7B41573B2319}"/>
              </a:ext>
            </a:extLst>
          </p:cNvPr>
          <p:cNvCxnSpPr>
            <a:cxnSpLocks/>
          </p:cNvCxnSpPr>
          <p:nvPr/>
        </p:nvCxnSpPr>
        <p:spPr>
          <a:xfrm>
            <a:off x="7636369" y="1115648"/>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3" name="직선 연결선 22">
            <a:extLst>
              <a:ext uri="{FF2B5EF4-FFF2-40B4-BE49-F238E27FC236}">
                <a16:creationId xmlns:a16="http://schemas.microsoft.com/office/drawing/2014/main" id="{9AD72ACE-9153-4DB0-8790-00374B8698EB}"/>
              </a:ext>
            </a:extLst>
          </p:cNvPr>
          <p:cNvCxnSpPr>
            <a:cxnSpLocks/>
          </p:cNvCxnSpPr>
          <p:nvPr/>
        </p:nvCxnSpPr>
        <p:spPr>
          <a:xfrm>
            <a:off x="7636369" y="2525160"/>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4" name="타원 53">
            <a:extLst>
              <a:ext uri="{FF2B5EF4-FFF2-40B4-BE49-F238E27FC236}">
                <a16:creationId xmlns:a16="http://schemas.microsoft.com/office/drawing/2014/main" id="{FF870025-4A4D-4D3D-A9E2-775F6BDA6D25}"/>
              </a:ext>
            </a:extLst>
          </p:cNvPr>
          <p:cNvSpPr/>
          <p:nvPr/>
        </p:nvSpPr>
        <p:spPr>
          <a:xfrm>
            <a:off x="7694667" y="820618"/>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24" name="타원 23">
            <a:extLst>
              <a:ext uri="{FF2B5EF4-FFF2-40B4-BE49-F238E27FC236}">
                <a16:creationId xmlns:a16="http://schemas.microsoft.com/office/drawing/2014/main" id="{353DE237-338D-4071-A306-4DCBA976E731}"/>
              </a:ext>
            </a:extLst>
          </p:cNvPr>
          <p:cNvSpPr/>
          <p:nvPr/>
        </p:nvSpPr>
        <p:spPr>
          <a:xfrm>
            <a:off x="7696418" y="2606122"/>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5</a:t>
            </a:r>
            <a:endParaRPr lang="ko-KR" altLang="en-US" sz="1000" b="1" dirty="0">
              <a:latin typeface="+mj-lt"/>
              <a:ea typeface="나눔고딕" panose="020D0604000000000000" pitchFamily="50" charset="-127"/>
            </a:endParaRPr>
          </a:p>
        </p:txBody>
      </p:sp>
      <p:pic>
        <p:nvPicPr>
          <p:cNvPr id="5" name="그림 4">
            <a:extLst>
              <a:ext uri="{FF2B5EF4-FFF2-40B4-BE49-F238E27FC236}">
                <a16:creationId xmlns:a16="http://schemas.microsoft.com/office/drawing/2014/main" id="{D8F0C22C-48C3-4E89-891D-F44B81EA8C48}"/>
              </a:ext>
            </a:extLst>
          </p:cNvPr>
          <p:cNvPicPr>
            <a:picLocks noChangeAspect="1"/>
          </p:cNvPicPr>
          <p:nvPr/>
        </p:nvPicPr>
        <p:blipFill>
          <a:blip r:embed="rId2"/>
          <a:stretch>
            <a:fillRect/>
          </a:stretch>
        </p:blipFill>
        <p:spPr>
          <a:xfrm>
            <a:off x="431743" y="820618"/>
            <a:ext cx="6840855" cy="3206115"/>
          </a:xfrm>
          <a:prstGeom prst="rect">
            <a:avLst/>
          </a:prstGeom>
        </p:spPr>
      </p:pic>
      <p:sp>
        <p:nvSpPr>
          <p:cNvPr id="25" name="타원 24">
            <a:extLst>
              <a:ext uri="{FF2B5EF4-FFF2-40B4-BE49-F238E27FC236}">
                <a16:creationId xmlns:a16="http://schemas.microsoft.com/office/drawing/2014/main" id="{E6AAFC20-F243-4728-B6AD-6062E0588850}"/>
              </a:ext>
            </a:extLst>
          </p:cNvPr>
          <p:cNvSpPr/>
          <p:nvPr/>
        </p:nvSpPr>
        <p:spPr>
          <a:xfrm>
            <a:off x="2343013" y="1839658"/>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26" name="사각형: 둥근 모서리 25">
            <a:extLst>
              <a:ext uri="{FF2B5EF4-FFF2-40B4-BE49-F238E27FC236}">
                <a16:creationId xmlns:a16="http://schemas.microsoft.com/office/drawing/2014/main" id="{990B3C33-36A7-4F26-8413-8F986713B2B1}"/>
              </a:ext>
            </a:extLst>
          </p:cNvPr>
          <p:cNvSpPr/>
          <p:nvPr/>
        </p:nvSpPr>
        <p:spPr>
          <a:xfrm>
            <a:off x="801039" y="1727359"/>
            <a:ext cx="1290885" cy="2549366"/>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사각형: 둥근 모서리 17">
            <a:extLst>
              <a:ext uri="{FF2B5EF4-FFF2-40B4-BE49-F238E27FC236}">
                <a16:creationId xmlns:a16="http://schemas.microsoft.com/office/drawing/2014/main" id="{1BEEEEE6-9C53-4E58-A393-75E392EC5C93}"/>
              </a:ext>
            </a:extLst>
          </p:cNvPr>
          <p:cNvSpPr/>
          <p:nvPr/>
        </p:nvSpPr>
        <p:spPr>
          <a:xfrm>
            <a:off x="2357018" y="1880391"/>
            <a:ext cx="4988327" cy="2549366"/>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타원 18">
            <a:extLst>
              <a:ext uri="{FF2B5EF4-FFF2-40B4-BE49-F238E27FC236}">
                <a16:creationId xmlns:a16="http://schemas.microsoft.com/office/drawing/2014/main" id="{8F998B18-6A67-42E0-BD1A-88BE0B650207}"/>
              </a:ext>
            </a:extLst>
          </p:cNvPr>
          <p:cNvSpPr/>
          <p:nvPr/>
        </p:nvSpPr>
        <p:spPr>
          <a:xfrm>
            <a:off x="747275" y="1727358"/>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5</a:t>
            </a:r>
            <a:endParaRPr lang="ko-KR" altLang="en-US" sz="1000" b="1" dirty="0">
              <a:latin typeface="+mj-lt"/>
              <a:ea typeface="나눔고딕" panose="020D0604000000000000" pitchFamily="50" charset="-127"/>
            </a:endParaRPr>
          </a:p>
        </p:txBody>
      </p:sp>
      <p:sp>
        <p:nvSpPr>
          <p:cNvPr id="20" name="사각형: 둥근 모서리 19">
            <a:extLst>
              <a:ext uri="{FF2B5EF4-FFF2-40B4-BE49-F238E27FC236}">
                <a16:creationId xmlns:a16="http://schemas.microsoft.com/office/drawing/2014/main" id="{24D8719D-F4EE-4E3A-8E1B-B0B36F63DF04}"/>
              </a:ext>
            </a:extLst>
          </p:cNvPr>
          <p:cNvSpPr/>
          <p:nvPr/>
        </p:nvSpPr>
        <p:spPr>
          <a:xfrm>
            <a:off x="5853207" y="2491497"/>
            <a:ext cx="483849" cy="282267"/>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타원 20">
            <a:extLst>
              <a:ext uri="{FF2B5EF4-FFF2-40B4-BE49-F238E27FC236}">
                <a16:creationId xmlns:a16="http://schemas.microsoft.com/office/drawing/2014/main" id="{577D0D06-E5E0-4B94-B857-0A0151E7BC3B}"/>
              </a:ext>
            </a:extLst>
          </p:cNvPr>
          <p:cNvSpPr/>
          <p:nvPr/>
        </p:nvSpPr>
        <p:spPr>
          <a:xfrm>
            <a:off x="6279884" y="2433315"/>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pic>
        <p:nvPicPr>
          <p:cNvPr id="6" name="그림 5">
            <a:extLst>
              <a:ext uri="{FF2B5EF4-FFF2-40B4-BE49-F238E27FC236}">
                <a16:creationId xmlns:a16="http://schemas.microsoft.com/office/drawing/2014/main" id="{30432C89-2AE9-4DC7-B64D-619350DDA5E9}"/>
              </a:ext>
            </a:extLst>
          </p:cNvPr>
          <p:cNvPicPr>
            <a:picLocks noChangeAspect="1"/>
          </p:cNvPicPr>
          <p:nvPr/>
        </p:nvPicPr>
        <p:blipFill rotWithShape="1">
          <a:blip r:embed="rId3"/>
          <a:srcRect l="13494" r="12638"/>
          <a:stretch/>
        </p:blipFill>
        <p:spPr>
          <a:xfrm>
            <a:off x="530181" y="4933473"/>
            <a:ext cx="3243563" cy="1952625"/>
          </a:xfrm>
          <a:prstGeom prst="rect">
            <a:avLst/>
          </a:prstGeom>
        </p:spPr>
      </p:pic>
      <p:pic>
        <p:nvPicPr>
          <p:cNvPr id="7" name="그림 6">
            <a:extLst>
              <a:ext uri="{FF2B5EF4-FFF2-40B4-BE49-F238E27FC236}">
                <a16:creationId xmlns:a16="http://schemas.microsoft.com/office/drawing/2014/main" id="{78D67C0C-9417-4704-9D96-00314CA01C22}"/>
              </a:ext>
            </a:extLst>
          </p:cNvPr>
          <p:cNvPicPr>
            <a:picLocks noChangeAspect="1"/>
          </p:cNvPicPr>
          <p:nvPr/>
        </p:nvPicPr>
        <p:blipFill rotWithShape="1">
          <a:blip r:embed="rId4"/>
          <a:srcRect r="31344"/>
          <a:stretch/>
        </p:blipFill>
        <p:spPr>
          <a:xfrm>
            <a:off x="4101761" y="4838222"/>
            <a:ext cx="3243584" cy="2143125"/>
          </a:xfrm>
          <a:prstGeom prst="rect">
            <a:avLst/>
          </a:prstGeom>
        </p:spPr>
      </p:pic>
      <p:sp>
        <p:nvSpPr>
          <p:cNvPr id="28" name="사각형: 둥근 모서리 27">
            <a:extLst>
              <a:ext uri="{FF2B5EF4-FFF2-40B4-BE49-F238E27FC236}">
                <a16:creationId xmlns:a16="http://schemas.microsoft.com/office/drawing/2014/main" id="{C9BFD1FD-51A0-4049-9B2B-CEF37795D1F9}"/>
              </a:ext>
            </a:extLst>
          </p:cNvPr>
          <p:cNvSpPr/>
          <p:nvPr/>
        </p:nvSpPr>
        <p:spPr>
          <a:xfrm>
            <a:off x="900307" y="5038878"/>
            <a:ext cx="2528693" cy="1952626"/>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사각형: 둥근 모서리 28">
            <a:extLst>
              <a:ext uri="{FF2B5EF4-FFF2-40B4-BE49-F238E27FC236}">
                <a16:creationId xmlns:a16="http://schemas.microsoft.com/office/drawing/2014/main" id="{65389E5E-861D-41F7-8BE7-002AF3ED5C7B}"/>
              </a:ext>
            </a:extLst>
          </p:cNvPr>
          <p:cNvSpPr/>
          <p:nvPr/>
        </p:nvSpPr>
        <p:spPr>
          <a:xfrm>
            <a:off x="3904223" y="4786431"/>
            <a:ext cx="3441122" cy="2194916"/>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타원 30">
            <a:extLst>
              <a:ext uri="{FF2B5EF4-FFF2-40B4-BE49-F238E27FC236}">
                <a16:creationId xmlns:a16="http://schemas.microsoft.com/office/drawing/2014/main" id="{B07FD6C6-8E4B-44D0-B90A-C0728C74628B}"/>
              </a:ext>
            </a:extLst>
          </p:cNvPr>
          <p:cNvSpPr/>
          <p:nvPr/>
        </p:nvSpPr>
        <p:spPr>
          <a:xfrm>
            <a:off x="900307" y="4968286"/>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sp>
        <p:nvSpPr>
          <p:cNvPr id="32" name="타원 31">
            <a:extLst>
              <a:ext uri="{FF2B5EF4-FFF2-40B4-BE49-F238E27FC236}">
                <a16:creationId xmlns:a16="http://schemas.microsoft.com/office/drawing/2014/main" id="{8023E79D-E518-4753-B9A0-998E7B458499}"/>
              </a:ext>
            </a:extLst>
          </p:cNvPr>
          <p:cNvSpPr/>
          <p:nvPr/>
        </p:nvSpPr>
        <p:spPr>
          <a:xfrm>
            <a:off x="3869080" y="4761706"/>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sp>
        <p:nvSpPr>
          <p:cNvPr id="9" name="TextBox 8">
            <a:extLst>
              <a:ext uri="{FF2B5EF4-FFF2-40B4-BE49-F238E27FC236}">
                <a16:creationId xmlns:a16="http://schemas.microsoft.com/office/drawing/2014/main" id="{BC00B6EE-F584-4347-B414-A6C20F8A6FA2}"/>
              </a:ext>
            </a:extLst>
          </p:cNvPr>
          <p:cNvSpPr txBox="1"/>
          <p:nvPr/>
        </p:nvSpPr>
        <p:spPr>
          <a:xfrm>
            <a:off x="1001784" y="4796856"/>
            <a:ext cx="2105063" cy="307777"/>
          </a:xfrm>
          <a:prstGeom prst="rect">
            <a:avLst/>
          </a:prstGeom>
          <a:noFill/>
        </p:spPr>
        <p:txBody>
          <a:bodyPr wrap="none" rtlCol="0">
            <a:spAutoFit/>
          </a:bodyPr>
          <a:lstStyle/>
          <a:p>
            <a:r>
              <a:rPr lang="ko-KR" altLang="en-US" sz="1400" b="1" dirty="0">
                <a:latin typeface="아리따-돋움(TTF)-Medium" panose="02020603020101020101" pitchFamily="18" charset="-127"/>
                <a:ea typeface="아리따-돋움(TTF)-Medium" panose="02020603020101020101" pitchFamily="18" charset="-127"/>
              </a:rPr>
              <a:t>내용보기 하단에 </a:t>
            </a:r>
            <a:r>
              <a:rPr lang="ko-KR" altLang="en-US" sz="1400" b="1" dirty="0" err="1">
                <a:latin typeface="아리따-돋움(TTF)-Medium" panose="02020603020101020101" pitchFamily="18" charset="-127"/>
                <a:ea typeface="아리따-돋움(TTF)-Medium" panose="02020603020101020101" pitchFamily="18" charset="-127"/>
              </a:rPr>
              <a:t>보여짐</a:t>
            </a:r>
            <a:endParaRPr lang="ko-KR" altLang="en-US" sz="1400" b="1" dirty="0">
              <a:latin typeface="아리따-돋움(TTF)-Medium" panose="02020603020101020101" pitchFamily="18" charset="-127"/>
              <a:ea typeface="아리따-돋움(TTF)-Medium" panose="02020603020101020101" pitchFamily="18" charset="-127"/>
            </a:endParaRPr>
          </a:p>
        </p:txBody>
      </p:sp>
      <p:sp>
        <p:nvSpPr>
          <p:cNvPr id="33" name="TextBox 32">
            <a:extLst>
              <a:ext uri="{FF2B5EF4-FFF2-40B4-BE49-F238E27FC236}">
                <a16:creationId xmlns:a16="http://schemas.microsoft.com/office/drawing/2014/main" id="{DB34A84C-58DF-412F-B953-AE73759C8740}"/>
              </a:ext>
            </a:extLst>
          </p:cNvPr>
          <p:cNvSpPr txBox="1"/>
          <p:nvPr/>
        </p:nvSpPr>
        <p:spPr>
          <a:xfrm>
            <a:off x="3945596" y="4571662"/>
            <a:ext cx="2105063" cy="307777"/>
          </a:xfrm>
          <a:prstGeom prst="rect">
            <a:avLst/>
          </a:prstGeom>
          <a:noFill/>
        </p:spPr>
        <p:txBody>
          <a:bodyPr wrap="none" rtlCol="0">
            <a:spAutoFit/>
          </a:bodyPr>
          <a:lstStyle/>
          <a:p>
            <a:r>
              <a:rPr lang="ko-KR" altLang="en-US" sz="1400" b="1" dirty="0">
                <a:latin typeface="아리따-돋움(TTF)-Medium" panose="02020603020101020101" pitchFamily="18" charset="-127"/>
                <a:ea typeface="아리따-돋움(TTF)-Medium" panose="02020603020101020101" pitchFamily="18" charset="-127"/>
              </a:rPr>
              <a:t>내용보기 하단에 </a:t>
            </a:r>
            <a:r>
              <a:rPr lang="ko-KR" altLang="en-US" sz="1400" b="1" dirty="0" err="1">
                <a:latin typeface="아리따-돋움(TTF)-Medium" panose="02020603020101020101" pitchFamily="18" charset="-127"/>
                <a:ea typeface="아리따-돋움(TTF)-Medium" panose="02020603020101020101" pitchFamily="18" charset="-127"/>
              </a:rPr>
              <a:t>보여짐</a:t>
            </a:r>
            <a:endParaRPr lang="ko-KR" altLang="en-US" sz="1400" b="1" dirty="0">
              <a:latin typeface="아리따-돋움(TTF)-Medium" panose="02020603020101020101" pitchFamily="18" charset="-127"/>
              <a:ea typeface="아리따-돋움(TTF)-Medium" panose="02020603020101020101" pitchFamily="18" charset="-127"/>
            </a:endParaRPr>
          </a:p>
        </p:txBody>
      </p:sp>
      <p:sp>
        <p:nvSpPr>
          <p:cNvPr id="34" name="타원 33">
            <a:extLst>
              <a:ext uri="{FF2B5EF4-FFF2-40B4-BE49-F238E27FC236}">
                <a16:creationId xmlns:a16="http://schemas.microsoft.com/office/drawing/2014/main" id="{FD8E930A-3630-402F-A066-65177ED11636}"/>
              </a:ext>
            </a:extLst>
          </p:cNvPr>
          <p:cNvSpPr/>
          <p:nvPr/>
        </p:nvSpPr>
        <p:spPr>
          <a:xfrm>
            <a:off x="7694734" y="1763142"/>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cxnSp>
        <p:nvCxnSpPr>
          <p:cNvPr id="35" name="직선 연결선 34">
            <a:extLst>
              <a:ext uri="{FF2B5EF4-FFF2-40B4-BE49-F238E27FC236}">
                <a16:creationId xmlns:a16="http://schemas.microsoft.com/office/drawing/2014/main" id="{A2A737F7-B0B8-47DE-8411-8B87AE306162}"/>
              </a:ext>
            </a:extLst>
          </p:cNvPr>
          <p:cNvCxnSpPr>
            <a:cxnSpLocks/>
          </p:cNvCxnSpPr>
          <p:nvPr/>
        </p:nvCxnSpPr>
        <p:spPr>
          <a:xfrm>
            <a:off x="7638703" y="1682180"/>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36" name="타원 35">
            <a:extLst>
              <a:ext uri="{FF2B5EF4-FFF2-40B4-BE49-F238E27FC236}">
                <a16:creationId xmlns:a16="http://schemas.microsoft.com/office/drawing/2014/main" id="{F4B07313-608E-499A-B0AC-0A79B63D010A}"/>
              </a:ext>
            </a:extLst>
          </p:cNvPr>
          <p:cNvSpPr/>
          <p:nvPr/>
        </p:nvSpPr>
        <p:spPr>
          <a:xfrm>
            <a:off x="7684042" y="2201868"/>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cxnSp>
        <p:nvCxnSpPr>
          <p:cNvPr id="37" name="직선 연결선 36">
            <a:extLst>
              <a:ext uri="{FF2B5EF4-FFF2-40B4-BE49-F238E27FC236}">
                <a16:creationId xmlns:a16="http://schemas.microsoft.com/office/drawing/2014/main" id="{CC1B7045-9F5D-432E-B4F0-EEAF8104F377}"/>
              </a:ext>
            </a:extLst>
          </p:cNvPr>
          <p:cNvCxnSpPr>
            <a:cxnSpLocks/>
          </p:cNvCxnSpPr>
          <p:nvPr/>
        </p:nvCxnSpPr>
        <p:spPr>
          <a:xfrm>
            <a:off x="7628011" y="2120906"/>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932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A2E573C3-2E07-46DC-A484-81B345FA4A8A}"/>
              </a:ext>
            </a:extLst>
          </p:cNvPr>
          <p:cNvSpPr>
            <a:spLocks noGrp="1"/>
          </p:cNvSpPr>
          <p:nvPr>
            <p:ph type="sldNum" sz="quarter" idx="12"/>
          </p:nvPr>
        </p:nvSpPr>
        <p:spPr/>
        <p:txBody>
          <a:bodyPr/>
          <a:lstStyle/>
          <a:p>
            <a:fld id="{33936384-6829-4736-91C5-B78CFB86700B}" type="slidenum">
              <a:rPr lang="ko-KR" altLang="en-US" smtClean="0">
                <a:solidFill>
                  <a:prstClr val="black">
                    <a:tint val="75000"/>
                  </a:prstClr>
                </a:solidFill>
              </a:rPr>
              <a:pPr/>
              <a:t>11</a:t>
            </a:fld>
            <a:endParaRPr lang="ko-KR" altLang="en-US" dirty="0">
              <a:solidFill>
                <a:prstClr val="black">
                  <a:tint val="75000"/>
                </a:prstClr>
              </a:solidFill>
            </a:endParaRPr>
          </a:p>
        </p:txBody>
      </p:sp>
      <p:sp>
        <p:nvSpPr>
          <p:cNvPr id="3" name="텍스트 개체 틀 2">
            <a:extLst>
              <a:ext uri="{FF2B5EF4-FFF2-40B4-BE49-F238E27FC236}">
                <a16:creationId xmlns:a16="http://schemas.microsoft.com/office/drawing/2014/main" id="{048389E4-9BF2-437B-83E2-FE8E6CF2D96D}"/>
              </a:ext>
            </a:extLst>
          </p:cNvPr>
          <p:cNvSpPr>
            <a:spLocks noGrp="1"/>
          </p:cNvSpPr>
          <p:nvPr>
            <p:ph type="body" sz="quarter" idx="11"/>
          </p:nvPr>
        </p:nvSpPr>
        <p:spPr/>
        <p:txBody>
          <a:bodyPr/>
          <a:lstStyle/>
          <a:p>
            <a:r>
              <a:rPr lang="en-US" altLang="ko-KR" dirty="0"/>
              <a:t>GUIDE-SEARCH-01</a:t>
            </a:r>
            <a:endParaRPr lang="ko-KR" altLang="en-US" dirty="0"/>
          </a:p>
        </p:txBody>
      </p:sp>
      <p:sp>
        <p:nvSpPr>
          <p:cNvPr id="4" name="텍스트 개체 틀 3">
            <a:extLst>
              <a:ext uri="{FF2B5EF4-FFF2-40B4-BE49-F238E27FC236}">
                <a16:creationId xmlns:a16="http://schemas.microsoft.com/office/drawing/2014/main" id="{94AC05BA-9838-4A6E-9C97-DDDB7EFEA762}"/>
              </a:ext>
            </a:extLst>
          </p:cNvPr>
          <p:cNvSpPr>
            <a:spLocks noGrp="1"/>
          </p:cNvSpPr>
          <p:nvPr>
            <p:ph type="body" sz="quarter" idx="13"/>
          </p:nvPr>
        </p:nvSpPr>
        <p:spPr/>
        <p:txBody>
          <a:bodyPr/>
          <a:lstStyle/>
          <a:p>
            <a:r>
              <a:rPr lang="ko-KR" altLang="en-US" dirty="0"/>
              <a:t>통합 검색</a:t>
            </a:r>
          </a:p>
        </p:txBody>
      </p:sp>
      <p:pic>
        <p:nvPicPr>
          <p:cNvPr id="7" name="그림 6">
            <a:extLst>
              <a:ext uri="{FF2B5EF4-FFF2-40B4-BE49-F238E27FC236}">
                <a16:creationId xmlns:a16="http://schemas.microsoft.com/office/drawing/2014/main" id="{A408AEDF-4BA1-43C2-805A-386A3C886271}"/>
              </a:ext>
            </a:extLst>
          </p:cNvPr>
          <p:cNvPicPr>
            <a:picLocks noChangeAspect="1"/>
          </p:cNvPicPr>
          <p:nvPr/>
        </p:nvPicPr>
        <p:blipFill>
          <a:blip r:embed="rId2"/>
          <a:stretch>
            <a:fillRect/>
          </a:stretch>
        </p:blipFill>
        <p:spPr>
          <a:xfrm>
            <a:off x="713379" y="1658939"/>
            <a:ext cx="6300773" cy="4131330"/>
          </a:xfrm>
          <a:prstGeom prst="rect">
            <a:avLst/>
          </a:prstGeom>
        </p:spPr>
      </p:pic>
      <p:sp>
        <p:nvSpPr>
          <p:cNvPr id="33" name="텍스트 개체 틀 25">
            <a:extLst>
              <a:ext uri="{FF2B5EF4-FFF2-40B4-BE49-F238E27FC236}">
                <a16:creationId xmlns:a16="http://schemas.microsoft.com/office/drawing/2014/main" id="{E19BB1BA-1464-422F-A9B9-E53C423A65CD}"/>
              </a:ext>
            </a:extLst>
          </p:cNvPr>
          <p:cNvSpPr txBox="1">
            <a:spLocks/>
          </p:cNvSpPr>
          <p:nvPr/>
        </p:nvSpPr>
        <p:spPr>
          <a:xfrm>
            <a:off x="7901463" y="671500"/>
            <a:ext cx="2371266" cy="6325146"/>
          </a:xfrm>
          <a:prstGeom prst="rect">
            <a:avLst/>
          </a:prstGeom>
        </p:spPr>
        <p:txBody>
          <a:bodyPr lIns="36000" tIns="46800" rIns="36000" bIns="46800">
            <a:noAutofit/>
          </a:bodyPr>
          <a:lstStyle>
            <a:lvl1pPr marL="0" indent="0" algn="l" defTabSz="963595" rtl="0" eaLnBrk="1" latinLnBrk="1" hangingPunct="1">
              <a:lnSpc>
                <a:spcPct val="110000"/>
              </a:lnSpc>
              <a:spcBef>
                <a:spcPts val="1054"/>
              </a:spcBef>
              <a:buFont typeface="Arial" pitchFamily="34" charset="0"/>
              <a:buNone/>
              <a:defRPr sz="843" kern="1200">
                <a:solidFill>
                  <a:schemeClr val="tx1"/>
                </a:solidFill>
                <a:latin typeface="+mn-lt"/>
                <a:ea typeface="+mn-ea"/>
                <a:cs typeface="+mn-cs"/>
              </a:defRPr>
            </a:lvl1pPr>
            <a:lvl2pPr marL="782921" indent="-301123" algn="l" defTabSz="963595" rtl="0" eaLnBrk="1" latinLnBrk="1" hangingPunct="1">
              <a:spcBef>
                <a:spcPct val="20000"/>
              </a:spcBef>
              <a:buFont typeface="Arial" pitchFamily="34" charset="0"/>
              <a:buChar char="–"/>
              <a:defRPr sz="2951" kern="1200">
                <a:solidFill>
                  <a:schemeClr val="tx1"/>
                </a:solidFill>
                <a:latin typeface="+mn-lt"/>
                <a:ea typeface="+mn-ea"/>
                <a:cs typeface="+mn-cs"/>
              </a:defRPr>
            </a:lvl2pPr>
            <a:lvl3pPr marL="1204493" indent="-240899" algn="l" defTabSz="963595" rtl="0" eaLnBrk="1" latinLnBrk="1" hangingPunct="1">
              <a:spcBef>
                <a:spcPct val="20000"/>
              </a:spcBef>
              <a:buFont typeface="Arial" pitchFamily="34" charset="0"/>
              <a:buChar char="•"/>
              <a:defRPr sz="2529" kern="1200">
                <a:solidFill>
                  <a:schemeClr val="tx1"/>
                </a:solidFill>
                <a:latin typeface="+mn-lt"/>
                <a:ea typeface="+mn-ea"/>
                <a:cs typeface="+mn-cs"/>
              </a:defRPr>
            </a:lvl3pPr>
            <a:lvl4pPr marL="1686291" indent="-240899" algn="l" defTabSz="963595" rtl="0" eaLnBrk="1" latinLnBrk="1" hangingPunct="1">
              <a:spcBef>
                <a:spcPct val="20000"/>
              </a:spcBef>
              <a:buFont typeface="Arial" pitchFamily="34" charset="0"/>
              <a:buChar char="–"/>
              <a:defRPr sz="2108" kern="1200">
                <a:solidFill>
                  <a:schemeClr val="tx1"/>
                </a:solidFill>
                <a:latin typeface="+mn-lt"/>
                <a:ea typeface="+mn-ea"/>
                <a:cs typeface="+mn-cs"/>
              </a:defRPr>
            </a:lvl4pPr>
            <a:lvl5pPr marL="2168088" indent="-240899" algn="l" defTabSz="963595" rtl="0" eaLnBrk="1" latinLnBrk="1" hangingPunct="1">
              <a:spcBef>
                <a:spcPct val="20000"/>
              </a:spcBef>
              <a:buFont typeface="Arial" pitchFamily="34" charset="0"/>
              <a:buChar char="»"/>
              <a:defRPr sz="2108" kern="1200">
                <a:solidFill>
                  <a:schemeClr val="tx1"/>
                </a:solidFill>
                <a:latin typeface="+mn-lt"/>
                <a:ea typeface="+mn-ea"/>
                <a:cs typeface="+mn-cs"/>
              </a:defRPr>
            </a:lvl5pPr>
            <a:lvl6pPr marL="2649885" indent="-240899" algn="l" defTabSz="963595" rtl="0" eaLnBrk="1" latinLnBrk="1" hangingPunct="1">
              <a:spcBef>
                <a:spcPct val="20000"/>
              </a:spcBef>
              <a:buFont typeface="Arial" pitchFamily="34" charset="0"/>
              <a:buChar char="•"/>
              <a:defRPr sz="2108" kern="1200">
                <a:solidFill>
                  <a:schemeClr val="tx1"/>
                </a:solidFill>
                <a:latin typeface="+mn-lt"/>
                <a:ea typeface="+mn-ea"/>
                <a:cs typeface="+mn-cs"/>
              </a:defRPr>
            </a:lvl6pPr>
            <a:lvl7pPr marL="3131683" indent="-240899" algn="l" defTabSz="963595" rtl="0" eaLnBrk="1" latinLnBrk="1" hangingPunct="1">
              <a:spcBef>
                <a:spcPct val="20000"/>
              </a:spcBef>
              <a:buFont typeface="Arial" pitchFamily="34" charset="0"/>
              <a:buChar char="•"/>
              <a:defRPr sz="2108" kern="1200">
                <a:solidFill>
                  <a:schemeClr val="tx1"/>
                </a:solidFill>
                <a:latin typeface="+mn-lt"/>
                <a:ea typeface="+mn-ea"/>
                <a:cs typeface="+mn-cs"/>
              </a:defRPr>
            </a:lvl7pPr>
            <a:lvl8pPr marL="3613480" indent="-240899" algn="l" defTabSz="963595" rtl="0" eaLnBrk="1" latinLnBrk="1" hangingPunct="1">
              <a:spcBef>
                <a:spcPct val="20000"/>
              </a:spcBef>
              <a:buFont typeface="Arial" pitchFamily="34" charset="0"/>
              <a:buChar char="•"/>
              <a:defRPr sz="2108" kern="1200">
                <a:solidFill>
                  <a:schemeClr val="tx1"/>
                </a:solidFill>
                <a:latin typeface="+mn-lt"/>
                <a:ea typeface="+mn-ea"/>
                <a:cs typeface="+mn-cs"/>
              </a:defRPr>
            </a:lvl8pPr>
            <a:lvl9pPr marL="4095278" indent="-240899" algn="l" defTabSz="963595" rtl="0" eaLnBrk="1" latinLnBrk="1" hangingPunct="1">
              <a:spcBef>
                <a:spcPct val="20000"/>
              </a:spcBef>
              <a:buFont typeface="Arial" pitchFamily="34" charset="0"/>
              <a:buChar char="•"/>
              <a:defRPr sz="2108" kern="1200">
                <a:solidFill>
                  <a:schemeClr val="tx1"/>
                </a:solidFill>
                <a:latin typeface="+mn-lt"/>
                <a:ea typeface="+mn-ea"/>
                <a:cs typeface="+mn-cs"/>
              </a:defRPr>
            </a:lvl9pPr>
          </a:lstStyle>
          <a:p>
            <a:pPr>
              <a:buClrTx/>
            </a:pPr>
            <a:endParaRPr lang="en-US" altLang="ko-KR" dirty="0"/>
          </a:p>
        </p:txBody>
      </p:sp>
      <p:sp>
        <p:nvSpPr>
          <p:cNvPr id="39" name="텍스트 개체 틀 25">
            <a:extLst>
              <a:ext uri="{FF2B5EF4-FFF2-40B4-BE49-F238E27FC236}">
                <a16:creationId xmlns:a16="http://schemas.microsoft.com/office/drawing/2014/main" id="{DEAD7F63-35AC-4E79-9565-54C173B0D54F}"/>
              </a:ext>
            </a:extLst>
          </p:cNvPr>
          <p:cNvSpPr>
            <a:spLocks noGrp="1"/>
          </p:cNvSpPr>
          <p:nvPr>
            <p:ph type="body" sz="quarter" idx="14"/>
          </p:nvPr>
        </p:nvSpPr>
        <p:spPr>
          <a:xfrm>
            <a:off x="7901463" y="671500"/>
            <a:ext cx="2371266" cy="6325146"/>
          </a:xfrm>
        </p:spPr>
        <p:txBody>
          <a:bodyPr/>
          <a:lstStyle/>
          <a:p>
            <a:r>
              <a:rPr lang="ko-KR" altLang="en-US" dirty="0"/>
              <a:t>검색어 입력창에 검색어를 입력하면 자동 완성 및 추천 기능으로 관련된 문서 컨텐츠의 제목이 보여집니다</a:t>
            </a:r>
            <a:r>
              <a:rPr lang="en-US" altLang="ko-KR" dirty="0"/>
              <a:t>.</a:t>
            </a:r>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p:txBody>
      </p:sp>
      <p:sp>
        <p:nvSpPr>
          <p:cNvPr id="41" name="타원 40">
            <a:extLst>
              <a:ext uri="{FF2B5EF4-FFF2-40B4-BE49-F238E27FC236}">
                <a16:creationId xmlns:a16="http://schemas.microsoft.com/office/drawing/2014/main" id="{F871E8CE-CBFE-4920-9BE5-0FAEC4CAEB40}"/>
              </a:ext>
            </a:extLst>
          </p:cNvPr>
          <p:cNvSpPr/>
          <p:nvPr/>
        </p:nvSpPr>
        <p:spPr>
          <a:xfrm>
            <a:off x="7699880" y="76593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47" name="타원 46">
            <a:extLst>
              <a:ext uri="{FF2B5EF4-FFF2-40B4-BE49-F238E27FC236}">
                <a16:creationId xmlns:a16="http://schemas.microsoft.com/office/drawing/2014/main" id="{ECAF70A0-A3D1-4ECE-BF91-F3DE887C42D0}"/>
              </a:ext>
            </a:extLst>
          </p:cNvPr>
          <p:cNvSpPr/>
          <p:nvPr/>
        </p:nvSpPr>
        <p:spPr>
          <a:xfrm>
            <a:off x="2015408" y="3255573"/>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5" name="TextBox 4">
            <a:extLst>
              <a:ext uri="{FF2B5EF4-FFF2-40B4-BE49-F238E27FC236}">
                <a16:creationId xmlns:a16="http://schemas.microsoft.com/office/drawing/2014/main" id="{FA4FEA8A-FC55-4FBB-8D53-42825879C5FE}"/>
              </a:ext>
            </a:extLst>
          </p:cNvPr>
          <p:cNvSpPr txBox="1"/>
          <p:nvPr/>
        </p:nvSpPr>
        <p:spPr>
          <a:xfrm>
            <a:off x="128571" y="741166"/>
            <a:ext cx="7386921" cy="412742"/>
          </a:xfrm>
          <a:prstGeom prst="rect">
            <a:avLst/>
          </a:prstGeom>
          <a:solidFill>
            <a:schemeClr val="accent5">
              <a:lumMod val="20000"/>
              <a:lumOff val="80000"/>
            </a:schemeClr>
          </a:solidFill>
        </p:spPr>
        <p:txBody>
          <a:bodyPr wrap="square" rtlCol="0">
            <a:spAutoFit/>
          </a:bodyPr>
          <a:lstStyle/>
          <a:p>
            <a:pPr algn="ctr">
              <a:lnSpc>
                <a:spcPct val="130000"/>
              </a:lnSpc>
            </a:pPr>
            <a:r>
              <a:rPr lang="en-US" altLang="ko-KR" sz="1800" b="1" dirty="0">
                <a:latin typeface="아리따-돋움(TTF)-Medium" panose="02020603020101020101" pitchFamily="18" charset="-127"/>
                <a:ea typeface="아리따-돋움(TTF)-Medium" panose="02020603020101020101" pitchFamily="18" charset="-127"/>
              </a:rPr>
              <a:t>Home </a:t>
            </a:r>
            <a:r>
              <a:rPr lang="ko-KR" altLang="en-US" sz="1800" b="1" dirty="0">
                <a:latin typeface="아리따-돋움(TTF)-Medium" panose="02020603020101020101" pitchFamily="18" charset="-127"/>
                <a:ea typeface="아리따-돋움(TTF)-Medium" panose="02020603020101020101" pitchFamily="18" charset="-127"/>
              </a:rPr>
              <a:t>화면의 통합 검색 영역에서 필요한 정보를 검색할 수 있습니다</a:t>
            </a:r>
            <a:r>
              <a:rPr lang="en-US" altLang="ko-KR" sz="1800" b="1" dirty="0">
                <a:latin typeface="아리따-돋움(TTF)-Medium" panose="02020603020101020101" pitchFamily="18" charset="-127"/>
                <a:ea typeface="아리따-돋움(TTF)-Medium" panose="02020603020101020101" pitchFamily="18" charset="-127"/>
              </a:rPr>
              <a:t>.</a:t>
            </a:r>
          </a:p>
        </p:txBody>
      </p:sp>
    </p:spTree>
    <p:extLst>
      <p:ext uri="{BB962C8B-B14F-4D97-AF65-F5344CB8AC3E}">
        <p14:creationId xmlns:p14="http://schemas.microsoft.com/office/powerpoint/2010/main" val="1699826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텍스트 개체 틀 25">
            <a:extLst>
              <a:ext uri="{FF2B5EF4-FFF2-40B4-BE49-F238E27FC236}">
                <a16:creationId xmlns:a16="http://schemas.microsoft.com/office/drawing/2014/main" id="{DEAD7F63-35AC-4E79-9565-54C173B0D54F}"/>
              </a:ext>
            </a:extLst>
          </p:cNvPr>
          <p:cNvSpPr>
            <a:spLocks noGrp="1"/>
          </p:cNvSpPr>
          <p:nvPr>
            <p:ph type="body" sz="quarter" idx="14"/>
          </p:nvPr>
        </p:nvSpPr>
        <p:spPr>
          <a:xfrm>
            <a:off x="7919603" y="671500"/>
            <a:ext cx="2371266" cy="6325146"/>
          </a:xfrm>
        </p:spPr>
        <p:txBody>
          <a:bodyPr/>
          <a:lstStyle/>
          <a:p>
            <a:r>
              <a:rPr lang="en-US" altLang="ko-KR" dirty="0"/>
              <a:t>(</a:t>
            </a:r>
            <a:r>
              <a:rPr lang="ko-KR" altLang="en-US" dirty="0"/>
              <a:t>검색어 예시</a:t>
            </a:r>
            <a:r>
              <a:rPr lang="en-US" altLang="ko-KR" dirty="0"/>
              <a:t>: AP-ON)</a:t>
            </a:r>
          </a:p>
          <a:p>
            <a:r>
              <a:rPr lang="ko-KR" altLang="en-US" dirty="0"/>
              <a:t>통합 검색 결과가 </a:t>
            </a:r>
            <a:r>
              <a:rPr lang="ko-KR" altLang="en-US" dirty="0" err="1"/>
              <a:t>문서별</a:t>
            </a:r>
            <a:r>
              <a:rPr lang="en-US" altLang="ko-KR" dirty="0"/>
              <a:t>, </a:t>
            </a:r>
            <a:r>
              <a:rPr lang="ko-KR" altLang="en-US" dirty="0"/>
              <a:t>서비스</a:t>
            </a:r>
            <a:r>
              <a:rPr lang="en-US" altLang="ko-KR" dirty="0"/>
              <a:t>/</a:t>
            </a:r>
            <a:r>
              <a:rPr lang="ko-KR" altLang="en-US" dirty="0" err="1"/>
              <a:t>어플리케이션별로</a:t>
            </a:r>
            <a:r>
              <a:rPr lang="ko-KR" altLang="en-US" dirty="0"/>
              <a:t> 보여집니다</a:t>
            </a:r>
            <a:r>
              <a:rPr lang="en-US" altLang="ko-KR" dirty="0"/>
              <a:t>.</a:t>
            </a:r>
          </a:p>
          <a:p>
            <a:pPr>
              <a:spcBef>
                <a:spcPts val="200"/>
              </a:spcBef>
            </a:pPr>
            <a:r>
              <a:rPr lang="ko-KR" altLang="en-US" dirty="0"/>
              <a:t>제목을 클릭하면 해당 문서의 내용보기 화면으로 이동됩니다</a:t>
            </a:r>
            <a:r>
              <a:rPr lang="en-US" altLang="ko-KR" dirty="0"/>
              <a:t>. (GUIDE-HOME-05</a:t>
            </a:r>
            <a:r>
              <a:rPr lang="ko-KR" altLang="en-US" dirty="0"/>
              <a:t> 참조</a:t>
            </a:r>
            <a:r>
              <a:rPr lang="en-US" altLang="ko-KR" dirty="0"/>
              <a:t>)</a:t>
            </a:r>
          </a:p>
          <a:p>
            <a:r>
              <a:rPr lang="ko-KR" altLang="en-US" dirty="0"/>
              <a:t>서비스</a:t>
            </a:r>
            <a:r>
              <a:rPr lang="en-US" altLang="ko-KR" dirty="0"/>
              <a:t>/</a:t>
            </a:r>
            <a:r>
              <a:rPr lang="ko-KR" altLang="en-US" dirty="0"/>
              <a:t>어플리케이션의 경우 </a:t>
            </a:r>
            <a:r>
              <a:rPr lang="en-US" altLang="ko-KR" dirty="0"/>
              <a:t>“</a:t>
            </a:r>
            <a:r>
              <a:rPr lang="ko-KR" altLang="en-US" dirty="0"/>
              <a:t>문의등록＂ 버튼이 함께 보여지고</a:t>
            </a:r>
            <a:r>
              <a:rPr lang="en-US" altLang="ko-KR" dirty="0"/>
              <a:t>, </a:t>
            </a:r>
            <a:r>
              <a:rPr lang="ko-KR" altLang="en-US" dirty="0"/>
              <a:t>버튼을 클릭하면 </a:t>
            </a:r>
            <a:r>
              <a:rPr lang="en-US" altLang="ko-KR" dirty="0"/>
              <a:t>“</a:t>
            </a:r>
            <a:r>
              <a:rPr lang="ko-KR" altLang="en-US" dirty="0"/>
              <a:t>일반 문의＂ 화면으로 이동됩니다</a:t>
            </a:r>
            <a:r>
              <a:rPr lang="en-US" altLang="ko-KR" dirty="0"/>
              <a:t>.</a:t>
            </a:r>
          </a:p>
          <a:p>
            <a:r>
              <a:rPr lang="ko-KR" altLang="en-US" dirty="0"/>
              <a:t>통합 검색의 </a:t>
            </a:r>
            <a:r>
              <a:rPr lang="ko-KR" altLang="en-US" dirty="0" err="1"/>
              <a:t>결과갸</a:t>
            </a:r>
            <a:r>
              <a:rPr lang="ko-KR" altLang="en-US" dirty="0"/>
              <a:t> 전체</a:t>
            </a:r>
            <a:r>
              <a:rPr lang="en-US" altLang="ko-KR" dirty="0"/>
              <a:t>, </a:t>
            </a:r>
            <a:r>
              <a:rPr lang="ko-KR" altLang="en-US" dirty="0" err="1"/>
              <a:t>문서별</a:t>
            </a:r>
            <a:r>
              <a:rPr lang="en-US" altLang="ko-KR" dirty="0"/>
              <a:t>, </a:t>
            </a:r>
            <a:r>
              <a:rPr lang="ko-KR" altLang="en-US" dirty="0"/>
              <a:t>서비스</a:t>
            </a:r>
            <a:r>
              <a:rPr lang="en-US" altLang="ko-KR" dirty="0"/>
              <a:t>/</a:t>
            </a:r>
            <a:r>
              <a:rPr lang="ko-KR" altLang="en-US" dirty="0" err="1"/>
              <a:t>어플리케이션별로</a:t>
            </a:r>
            <a:r>
              <a:rPr lang="ko-KR" altLang="en-US" dirty="0"/>
              <a:t> 몇 개인지 보여지고 유형 제목을 클릭하면 선택한 유형의 결과만 보여집니다</a:t>
            </a:r>
            <a:r>
              <a:rPr lang="en-US" altLang="ko-KR" dirty="0"/>
              <a:t>.</a:t>
            </a:r>
          </a:p>
        </p:txBody>
      </p:sp>
      <p:sp>
        <p:nvSpPr>
          <p:cNvPr id="2" name="슬라이드 번호 개체 틀 1">
            <a:extLst>
              <a:ext uri="{FF2B5EF4-FFF2-40B4-BE49-F238E27FC236}">
                <a16:creationId xmlns:a16="http://schemas.microsoft.com/office/drawing/2014/main" id="{A2E573C3-2E07-46DC-A484-81B345FA4A8A}"/>
              </a:ext>
            </a:extLst>
          </p:cNvPr>
          <p:cNvSpPr>
            <a:spLocks noGrp="1"/>
          </p:cNvSpPr>
          <p:nvPr>
            <p:ph type="sldNum" sz="quarter" idx="12"/>
          </p:nvPr>
        </p:nvSpPr>
        <p:spPr/>
        <p:txBody>
          <a:bodyPr/>
          <a:lstStyle/>
          <a:p>
            <a:fld id="{33936384-6829-4736-91C5-B78CFB86700B}" type="slidenum">
              <a:rPr lang="ko-KR" altLang="en-US" smtClean="0">
                <a:solidFill>
                  <a:prstClr val="black">
                    <a:tint val="75000"/>
                  </a:prstClr>
                </a:solidFill>
              </a:rPr>
              <a:pPr/>
              <a:t>12</a:t>
            </a:fld>
            <a:endParaRPr lang="ko-KR" altLang="en-US" dirty="0">
              <a:solidFill>
                <a:prstClr val="black">
                  <a:tint val="75000"/>
                </a:prstClr>
              </a:solidFill>
            </a:endParaRPr>
          </a:p>
        </p:txBody>
      </p:sp>
      <p:sp>
        <p:nvSpPr>
          <p:cNvPr id="3" name="텍스트 개체 틀 2">
            <a:extLst>
              <a:ext uri="{FF2B5EF4-FFF2-40B4-BE49-F238E27FC236}">
                <a16:creationId xmlns:a16="http://schemas.microsoft.com/office/drawing/2014/main" id="{048389E4-9BF2-437B-83E2-FE8E6CF2D96D}"/>
              </a:ext>
            </a:extLst>
          </p:cNvPr>
          <p:cNvSpPr>
            <a:spLocks noGrp="1"/>
          </p:cNvSpPr>
          <p:nvPr>
            <p:ph type="body" sz="quarter" idx="11"/>
          </p:nvPr>
        </p:nvSpPr>
        <p:spPr/>
        <p:txBody>
          <a:bodyPr/>
          <a:lstStyle/>
          <a:p>
            <a:r>
              <a:rPr lang="en-US" altLang="ko-KR" dirty="0"/>
              <a:t>GUIDE-SEARCH-02</a:t>
            </a:r>
            <a:endParaRPr lang="ko-KR" altLang="en-US" dirty="0"/>
          </a:p>
          <a:p>
            <a:endParaRPr lang="ko-KR" altLang="en-US" dirty="0"/>
          </a:p>
        </p:txBody>
      </p:sp>
      <p:sp>
        <p:nvSpPr>
          <p:cNvPr id="4" name="텍스트 개체 틀 3">
            <a:extLst>
              <a:ext uri="{FF2B5EF4-FFF2-40B4-BE49-F238E27FC236}">
                <a16:creationId xmlns:a16="http://schemas.microsoft.com/office/drawing/2014/main" id="{94AC05BA-9838-4A6E-9C97-DDDB7EFEA762}"/>
              </a:ext>
            </a:extLst>
          </p:cNvPr>
          <p:cNvSpPr>
            <a:spLocks noGrp="1"/>
          </p:cNvSpPr>
          <p:nvPr>
            <p:ph type="body" sz="quarter" idx="13"/>
          </p:nvPr>
        </p:nvSpPr>
        <p:spPr/>
        <p:txBody>
          <a:bodyPr/>
          <a:lstStyle/>
          <a:p>
            <a:r>
              <a:rPr lang="ko-KR" altLang="en-US" dirty="0"/>
              <a:t>통합 검색 결과 보기</a:t>
            </a:r>
          </a:p>
        </p:txBody>
      </p:sp>
      <p:sp>
        <p:nvSpPr>
          <p:cNvPr id="33" name="텍스트 개체 틀 25">
            <a:extLst>
              <a:ext uri="{FF2B5EF4-FFF2-40B4-BE49-F238E27FC236}">
                <a16:creationId xmlns:a16="http://schemas.microsoft.com/office/drawing/2014/main" id="{E19BB1BA-1464-422F-A9B9-E53C423A65CD}"/>
              </a:ext>
            </a:extLst>
          </p:cNvPr>
          <p:cNvSpPr txBox="1">
            <a:spLocks/>
          </p:cNvSpPr>
          <p:nvPr/>
        </p:nvSpPr>
        <p:spPr>
          <a:xfrm>
            <a:off x="7901463" y="671500"/>
            <a:ext cx="2371266" cy="6325146"/>
          </a:xfrm>
          <a:prstGeom prst="rect">
            <a:avLst/>
          </a:prstGeom>
        </p:spPr>
        <p:txBody>
          <a:bodyPr lIns="36000" tIns="46800" rIns="36000" bIns="46800">
            <a:noAutofit/>
          </a:bodyPr>
          <a:lstStyle>
            <a:lvl1pPr marL="0" indent="0" algn="l" defTabSz="963595" rtl="0" eaLnBrk="1" latinLnBrk="1" hangingPunct="1">
              <a:lnSpc>
                <a:spcPct val="110000"/>
              </a:lnSpc>
              <a:spcBef>
                <a:spcPts val="1054"/>
              </a:spcBef>
              <a:buFont typeface="Arial" pitchFamily="34" charset="0"/>
              <a:buNone/>
              <a:defRPr sz="843" kern="1200">
                <a:solidFill>
                  <a:schemeClr val="tx1"/>
                </a:solidFill>
                <a:latin typeface="+mn-lt"/>
                <a:ea typeface="+mn-ea"/>
                <a:cs typeface="+mn-cs"/>
              </a:defRPr>
            </a:lvl1pPr>
            <a:lvl2pPr marL="782921" indent="-301123" algn="l" defTabSz="963595" rtl="0" eaLnBrk="1" latinLnBrk="1" hangingPunct="1">
              <a:spcBef>
                <a:spcPct val="20000"/>
              </a:spcBef>
              <a:buFont typeface="Arial" pitchFamily="34" charset="0"/>
              <a:buChar char="–"/>
              <a:defRPr sz="2951" kern="1200">
                <a:solidFill>
                  <a:schemeClr val="tx1"/>
                </a:solidFill>
                <a:latin typeface="+mn-lt"/>
                <a:ea typeface="+mn-ea"/>
                <a:cs typeface="+mn-cs"/>
              </a:defRPr>
            </a:lvl2pPr>
            <a:lvl3pPr marL="1204493" indent="-240899" algn="l" defTabSz="963595" rtl="0" eaLnBrk="1" latinLnBrk="1" hangingPunct="1">
              <a:spcBef>
                <a:spcPct val="20000"/>
              </a:spcBef>
              <a:buFont typeface="Arial" pitchFamily="34" charset="0"/>
              <a:buChar char="•"/>
              <a:defRPr sz="2529" kern="1200">
                <a:solidFill>
                  <a:schemeClr val="tx1"/>
                </a:solidFill>
                <a:latin typeface="+mn-lt"/>
                <a:ea typeface="+mn-ea"/>
                <a:cs typeface="+mn-cs"/>
              </a:defRPr>
            </a:lvl3pPr>
            <a:lvl4pPr marL="1686291" indent="-240899" algn="l" defTabSz="963595" rtl="0" eaLnBrk="1" latinLnBrk="1" hangingPunct="1">
              <a:spcBef>
                <a:spcPct val="20000"/>
              </a:spcBef>
              <a:buFont typeface="Arial" pitchFamily="34" charset="0"/>
              <a:buChar char="–"/>
              <a:defRPr sz="2108" kern="1200">
                <a:solidFill>
                  <a:schemeClr val="tx1"/>
                </a:solidFill>
                <a:latin typeface="+mn-lt"/>
                <a:ea typeface="+mn-ea"/>
                <a:cs typeface="+mn-cs"/>
              </a:defRPr>
            </a:lvl4pPr>
            <a:lvl5pPr marL="2168088" indent="-240899" algn="l" defTabSz="963595" rtl="0" eaLnBrk="1" latinLnBrk="1" hangingPunct="1">
              <a:spcBef>
                <a:spcPct val="20000"/>
              </a:spcBef>
              <a:buFont typeface="Arial" pitchFamily="34" charset="0"/>
              <a:buChar char="»"/>
              <a:defRPr sz="2108" kern="1200">
                <a:solidFill>
                  <a:schemeClr val="tx1"/>
                </a:solidFill>
                <a:latin typeface="+mn-lt"/>
                <a:ea typeface="+mn-ea"/>
                <a:cs typeface="+mn-cs"/>
              </a:defRPr>
            </a:lvl5pPr>
            <a:lvl6pPr marL="2649885" indent="-240899" algn="l" defTabSz="963595" rtl="0" eaLnBrk="1" latinLnBrk="1" hangingPunct="1">
              <a:spcBef>
                <a:spcPct val="20000"/>
              </a:spcBef>
              <a:buFont typeface="Arial" pitchFamily="34" charset="0"/>
              <a:buChar char="•"/>
              <a:defRPr sz="2108" kern="1200">
                <a:solidFill>
                  <a:schemeClr val="tx1"/>
                </a:solidFill>
                <a:latin typeface="+mn-lt"/>
                <a:ea typeface="+mn-ea"/>
                <a:cs typeface="+mn-cs"/>
              </a:defRPr>
            </a:lvl6pPr>
            <a:lvl7pPr marL="3131683" indent="-240899" algn="l" defTabSz="963595" rtl="0" eaLnBrk="1" latinLnBrk="1" hangingPunct="1">
              <a:spcBef>
                <a:spcPct val="20000"/>
              </a:spcBef>
              <a:buFont typeface="Arial" pitchFamily="34" charset="0"/>
              <a:buChar char="•"/>
              <a:defRPr sz="2108" kern="1200">
                <a:solidFill>
                  <a:schemeClr val="tx1"/>
                </a:solidFill>
                <a:latin typeface="+mn-lt"/>
                <a:ea typeface="+mn-ea"/>
                <a:cs typeface="+mn-cs"/>
              </a:defRPr>
            </a:lvl7pPr>
            <a:lvl8pPr marL="3613480" indent="-240899" algn="l" defTabSz="963595" rtl="0" eaLnBrk="1" latinLnBrk="1" hangingPunct="1">
              <a:spcBef>
                <a:spcPct val="20000"/>
              </a:spcBef>
              <a:buFont typeface="Arial" pitchFamily="34" charset="0"/>
              <a:buChar char="•"/>
              <a:defRPr sz="2108" kern="1200">
                <a:solidFill>
                  <a:schemeClr val="tx1"/>
                </a:solidFill>
                <a:latin typeface="+mn-lt"/>
                <a:ea typeface="+mn-ea"/>
                <a:cs typeface="+mn-cs"/>
              </a:defRPr>
            </a:lvl8pPr>
            <a:lvl9pPr marL="4095278" indent="-240899" algn="l" defTabSz="963595" rtl="0" eaLnBrk="1" latinLnBrk="1" hangingPunct="1">
              <a:spcBef>
                <a:spcPct val="20000"/>
              </a:spcBef>
              <a:buFont typeface="Arial" pitchFamily="34" charset="0"/>
              <a:buChar char="•"/>
              <a:defRPr sz="2108" kern="1200">
                <a:solidFill>
                  <a:schemeClr val="tx1"/>
                </a:solidFill>
                <a:latin typeface="+mn-lt"/>
                <a:ea typeface="+mn-ea"/>
                <a:cs typeface="+mn-cs"/>
              </a:defRPr>
            </a:lvl9pPr>
          </a:lstStyle>
          <a:p>
            <a:pPr>
              <a:buClrTx/>
            </a:pPr>
            <a:endParaRPr lang="en-US" altLang="ko-KR" dirty="0"/>
          </a:p>
        </p:txBody>
      </p:sp>
      <p:cxnSp>
        <p:nvCxnSpPr>
          <p:cNvPr id="34" name="직선 연결선 33">
            <a:extLst>
              <a:ext uri="{FF2B5EF4-FFF2-40B4-BE49-F238E27FC236}">
                <a16:creationId xmlns:a16="http://schemas.microsoft.com/office/drawing/2014/main" id="{B45D2D42-F890-407E-9F8F-CE06C019F6D5}"/>
              </a:ext>
            </a:extLst>
          </p:cNvPr>
          <p:cNvCxnSpPr>
            <a:cxnSpLocks/>
          </p:cNvCxnSpPr>
          <p:nvPr/>
        </p:nvCxnSpPr>
        <p:spPr>
          <a:xfrm>
            <a:off x="7617528" y="1630870"/>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40" name="타원 39">
            <a:extLst>
              <a:ext uri="{FF2B5EF4-FFF2-40B4-BE49-F238E27FC236}">
                <a16:creationId xmlns:a16="http://schemas.microsoft.com/office/drawing/2014/main" id="{3199BF7B-70C1-4526-B895-C2AD494E4609}"/>
              </a:ext>
            </a:extLst>
          </p:cNvPr>
          <p:cNvSpPr/>
          <p:nvPr/>
        </p:nvSpPr>
        <p:spPr>
          <a:xfrm>
            <a:off x="7692400" y="1746329"/>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41" name="타원 40">
            <a:extLst>
              <a:ext uri="{FF2B5EF4-FFF2-40B4-BE49-F238E27FC236}">
                <a16:creationId xmlns:a16="http://schemas.microsoft.com/office/drawing/2014/main" id="{F871E8CE-CBFE-4920-9BE5-0FAEC4CAEB40}"/>
              </a:ext>
            </a:extLst>
          </p:cNvPr>
          <p:cNvSpPr/>
          <p:nvPr/>
        </p:nvSpPr>
        <p:spPr>
          <a:xfrm>
            <a:off x="7682572" y="1024273"/>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pic>
        <p:nvPicPr>
          <p:cNvPr id="45058" name="Picture 2">
            <a:extLst>
              <a:ext uri="{FF2B5EF4-FFF2-40B4-BE49-F238E27FC236}">
                <a16:creationId xmlns:a16="http://schemas.microsoft.com/office/drawing/2014/main" id="{6DF8CBE4-D9F4-434E-8F2F-8AE70396C4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75" t="4108" r="21989" b="4395"/>
          <a:stretch/>
        </p:blipFill>
        <p:spPr bwMode="auto">
          <a:xfrm>
            <a:off x="428624" y="925514"/>
            <a:ext cx="6267451" cy="6035266"/>
          </a:xfrm>
          <a:prstGeom prst="rect">
            <a:avLst/>
          </a:prstGeom>
          <a:noFill/>
          <a:extLst>
            <a:ext uri="{909E8E84-426E-40DD-AFC4-6F175D3DCCD1}">
              <a14:hiddenFill xmlns:a14="http://schemas.microsoft.com/office/drawing/2010/main">
                <a:solidFill>
                  <a:srgbClr val="FFFFFF"/>
                </a:solidFill>
              </a14:hiddenFill>
            </a:ext>
          </a:extLst>
        </p:spPr>
      </p:pic>
      <p:sp>
        <p:nvSpPr>
          <p:cNvPr id="17" name="타원 16">
            <a:extLst>
              <a:ext uri="{FF2B5EF4-FFF2-40B4-BE49-F238E27FC236}">
                <a16:creationId xmlns:a16="http://schemas.microsoft.com/office/drawing/2014/main" id="{607621F4-6B04-480B-9016-EDC9160A9A27}"/>
              </a:ext>
            </a:extLst>
          </p:cNvPr>
          <p:cNvSpPr/>
          <p:nvPr/>
        </p:nvSpPr>
        <p:spPr>
          <a:xfrm>
            <a:off x="1318141" y="1564721"/>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sp>
        <p:nvSpPr>
          <p:cNvPr id="18" name="타원 17">
            <a:extLst>
              <a:ext uri="{FF2B5EF4-FFF2-40B4-BE49-F238E27FC236}">
                <a16:creationId xmlns:a16="http://schemas.microsoft.com/office/drawing/2014/main" id="{21F613DB-C73E-4F39-9C21-6741A59CF0AE}"/>
              </a:ext>
            </a:extLst>
          </p:cNvPr>
          <p:cNvSpPr/>
          <p:nvPr/>
        </p:nvSpPr>
        <p:spPr>
          <a:xfrm>
            <a:off x="2463671" y="1564721"/>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14" name="사각형: 둥근 모서리 13">
            <a:extLst>
              <a:ext uri="{FF2B5EF4-FFF2-40B4-BE49-F238E27FC236}">
                <a16:creationId xmlns:a16="http://schemas.microsoft.com/office/drawing/2014/main" id="{4866308E-4142-42DF-B352-E446D2CBFF70}"/>
              </a:ext>
            </a:extLst>
          </p:cNvPr>
          <p:cNvSpPr/>
          <p:nvPr/>
        </p:nvSpPr>
        <p:spPr>
          <a:xfrm>
            <a:off x="2382820" y="1641237"/>
            <a:ext cx="4331395" cy="5319543"/>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사각형: 둥근 모서리 14">
            <a:extLst>
              <a:ext uri="{FF2B5EF4-FFF2-40B4-BE49-F238E27FC236}">
                <a16:creationId xmlns:a16="http://schemas.microsoft.com/office/drawing/2014/main" id="{B22568E4-BC45-4308-8310-047F255EC5AB}"/>
              </a:ext>
            </a:extLst>
          </p:cNvPr>
          <p:cNvSpPr/>
          <p:nvPr/>
        </p:nvSpPr>
        <p:spPr>
          <a:xfrm>
            <a:off x="1194382" y="1641238"/>
            <a:ext cx="1053518" cy="959088"/>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타원 18">
            <a:extLst>
              <a:ext uri="{FF2B5EF4-FFF2-40B4-BE49-F238E27FC236}">
                <a16:creationId xmlns:a16="http://schemas.microsoft.com/office/drawing/2014/main" id="{C1F639C1-89E1-490F-891D-445D7918721A}"/>
              </a:ext>
            </a:extLst>
          </p:cNvPr>
          <p:cNvSpPr/>
          <p:nvPr/>
        </p:nvSpPr>
        <p:spPr>
          <a:xfrm>
            <a:off x="3215650" y="5266397"/>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cxnSp>
        <p:nvCxnSpPr>
          <p:cNvPr id="20" name="직선 연결선 19">
            <a:extLst>
              <a:ext uri="{FF2B5EF4-FFF2-40B4-BE49-F238E27FC236}">
                <a16:creationId xmlns:a16="http://schemas.microsoft.com/office/drawing/2014/main" id="{E512999B-C6B2-4F9F-A9FE-57545CE01175}"/>
              </a:ext>
            </a:extLst>
          </p:cNvPr>
          <p:cNvCxnSpPr>
            <a:cxnSpLocks/>
          </p:cNvCxnSpPr>
          <p:nvPr/>
        </p:nvCxnSpPr>
        <p:spPr>
          <a:xfrm>
            <a:off x="7617528" y="2188084"/>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21" name="타원 20">
            <a:extLst>
              <a:ext uri="{FF2B5EF4-FFF2-40B4-BE49-F238E27FC236}">
                <a16:creationId xmlns:a16="http://schemas.microsoft.com/office/drawing/2014/main" id="{C55D1452-2AA9-40B1-886B-9B8E8691B7E8}"/>
              </a:ext>
            </a:extLst>
          </p:cNvPr>
          <p:cNvSpPr/>
          <p:nvPr/>
        </p:nvSpPr>
        <p:spPr>
          <a:xfrm>
            <a:off x="7692400" y="2303543"/>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spTree>
    <p:extLst>
      <p:ext uri="{BB962C8B-B14F-4D97-AF65-F5344CB8AC3E}">
        <p14:creationId xmlns:p14="http://schemas.microsoft.com/office/powerpoint/2010/main" val="3230169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A2E573C3-2E07-46DC-A484-81B345FA4A8A}"/>
              </a:ext>
            </a:extLst>
          </p:cNvPr>
          <p:cNvSpPr>
            <a:spLocks noGrp="1"/>
          </p:cNvSpPr>
          <p:nvPr>
            <p:ph type="sldNum" sz="quarter" idx="12"/>
          </p:nvPr>
        </p:nvSpPr>
        <p:spPr/>
        <p:txBody>
          <a:bodyPr/>
          <a:lstStyle/>
          <a:p>
            <a:fld id="{33936384-6829-4736-91C5-B78CFB86700B}" type="slidenum">
              <a:rPr lang="ko-KR" altLang="en-US" smtClean="0">
                <a:solidFill>
                  <a:prstClr val="black">
                    <a:tint val="75000"/>
                  </a:prstClr>
                </a:solidFill>
              </a:rPr>
              <a:pPr/>
              <a:t>13</a:t>
            </a:fld>
            <a:endParaRPr lang="ko-KR" altLang="en-US" dirty="0">
              <a:solidFill>
                <a:prstClr val="black">
                  <a:tint val="75000"/>
                </a:prstClr>
              </a:solidFill>
            </a:endParaRPr>
          </a:p>
        </p:txBody>
      </p:sp>
      <p:sp>
        <p:nvSpPr>
          <p:cNvPr id="3" name="텍스트 개체 틀 2">
            <a:extLst>
              <a:ext uri="{FF2B5EF4-FFF2-40B4-BE49-F238E27FC236}">
                <a16:creationId xmlns:a16="http://schemas.microsoft.com/office/drawing/2014/main" id="{048389E4-9BF2-437B-83E2-FE8E6CF2D96D}"/>
              </a:ext>
            </a:extLst>
          </p:cNvPr>
          <p:cNvSpPr>
            <a:spLocks noGrp="1"/>
          </p:cNvSpPr>
          <p:nvPr>
            <p:ph type="body" sz="quarter" idx="11"/>
          </p:nvPr>
        </p:nvSpPr>
        <p:spPr/>
        <p:txBody>
          <a:bodyPr/>
          <a:lstStyle/>
          <a:p>
            <a:r>
              <a:rPr lang="en-US" altLang="ko-KR" dirty="0"/>
              <a:t>GUIDE-REQUEST-01</a:t>
            </a:r>
            <a:endParaRPr lang="ko-KR" altLang="en-US" dirty="0"/>
          </a:p>
        </p:txBody>
      </p:sp>
      <p:sp>
        <p:nvSpPr>
          <p:cNvPr id="4" name="텍스트 개체 틀 3">
            <a:extLst>
              <a:ext uri="{FF2B5EF4-FFF2-40B4-BE49-F238E27FC236}">
                <a16:creationId xmlns:a16="http://schemas.microsoft.com/office/drawing/2014/main" id="{94AC05BA-9838-4A6E-9C97-DDDB7EFEA762}"/>
              </a:ext>
            </a:extLst>
          </p:cNvPr>
          <p:cNvSpPr>
            <a:spLocks noGrp="1"/>
          </p:cNvSpPr>
          <p:nvPr>
            <p:ph type="body" sz="quarter" idx="13"/>
          </p:nvPr>
        </p:nvSpPr>
        <p:spPr/>
        <p:txBody>
          <a:bodyPr/>
          <a:lstStyle/>
          <a:p>
            <a:r>
              <a:rPr lang="ko-KR" altLang="en-US" dirty="0"/>
              <a:t>서비스 요청</a:t>
            </a:r>
          </a:p>
        </p:txBody>
      </p:sp>
      <p:sp>
        <p:nvSpPr>
          <p:cNvPr id="45" name="텍스트 개체 틀 25">
            <a:extLst>
              <a:ext uri="{FF2B5EF4-FFF2-40B4-BE49-F238E27FC236}">
                <a16:creationId xmlns:a16="http://schemas.microsoft.com/office/drawing/2014/main" id="{D6608DD2-183F-4BB9-A9B4-10047D29D1A1}"/>
              </a:ext>
            </a:extLst>
          </p:cNvPr>
          <p:cNvSpPr>
            <a:spLocks noGrp="1"/>
          </p:cNvSpPr>
          <p:nvPr>
            <p:ph type="body" sz="quarter" idx="14"/>
          </p:nvPr>
        </p:nvSpPr>
        <p:spPr>
          <a:xfrm>
            <a:off x="7901463" y="671500"/>
            <a:ext cx="2371266" cy="6325146"/>
          </a:xfrm>
        </p:spPr>
        <p:txBody>
          <a:bodyPr/>
          <a:lstStyle/>
          <a:p>
            <a:r>
              <a:rPr lang="ko-KR" altLang="en-US" dirty="0"/>
              <a:t>서비스 요청 유형을 선택합니다</a:t>
            </a:r>
            <a:r>
              <a:rPr lang="en-US" altLang="ko-KR" dirty="0"/>
              <a:t>. </a:t>
            </a:r>
            <a:r>
              <a:rPr lang="ko-KR" altLang="en-US" dirty="0"/>
              <a:t>요청 유형별로 보여지는 항목이 다르게 나타납니다</a:t>
            </a:r>
            <a:r>
              <a:rPr lang="en-US" altLang="ko-KR" dirty="0"/>
              <a:t>.</a:t>
            </a:r>
          </a:p>
          <a:p>
            <a:pPr marL="90488" indent="-90488">
              <a:spcBef>
                <a:spcPts val="200"/>
              </a:spcBef>
              <a:buFont typeface="Wingdings" panose="05000000000000000000" pitchFamily="2" charset="2"/>
              <a:buChar char="§"/>
            </a:pPr>
            <a:r>
              <a:rPr lang="ko-KR" altLang="en-US" dirty="0"/>
              <a:t>일반 문의</a:t>
            </a:r>
            <a:r>
              <a:rPr lang="en-US" altLang="ko-KR" dirty="0"/>
              <a:t>: IT</a:t>
            </a:r>
            <a:r>
              <a:rPr lang="ko-KR" altLang="en-US" dirty="0"/>
              <a:t> 서비스 사용 방법</a:t>
            </a:r>
            <a:r>
              <a:rPr lang="en-US" altLang="ko-KR" dirty="0"/>
              <a:t>, </a:t>
            </a:r>
            <a:r>
              <a:rPr lang="ko-KR" altLang="en-US" dirty="0"/>
              <a:t>간단한 오류 등에 대한 문의가 필요한 경우</a:t>
            </a:r>
            <a:endParaRPr lang="en-US" altLang="ko-KR" dirty="0"/>
          </a:p>
          <a:p>
            <a:pPr marL="90488" indent="-90488">
              <a:spcBef>
                <a:spcPts val="200"/>
              </a:spcBef>
              <a:buFont typeface="Wingdings" panose="05000000000000000000" pitchFamily="2" charset="2"/>
              <a:buChar char="§"/>
            </a:pPr>
            <a:r>
              <a:rPr lang="ko-KR" altLang="en-US" dirty="0"/>
              <a:t>개발 요청</a:t>
            </a:r>
            <a:r>
              <a:rPr lang="en-US" altLang="ko-KR" dirty="0"/>
              <a:t>: </a:t>
            </a:r>
            <a:r>
              <a:rPr lang="ko-KR" altLang="en-US" dirty="0"/>
              <a:t>사용자 편의 또는 제도 변경으로 프로그램 변경이 필요한 경우</a:t>
            </a:r>
            <a:endParaRPr lang="en-US" altLang="ko-KR" dirty="0"/>
          </a:p>
          <a:p>
            <a:pPr marL="90488" indent="-90488">
              <a:spcBef>
                <a:spcPts val="200"/>
              </a:spcBef>
              <a:buFont typeface="Wingdings" panose="05000000000000000000" pitchFamily="2" charset="2"/>
              <a:buChar char="§"/>
            </a:pPr>
            <a:r>
              <a:rPr lang="ko-KR" altLang="en-US" dirty="0"/>
              <a:t>데이터 요청</a:t>
            </a:r>
            <a:r>
              <a:rPr lang="en-US" altLang="ko-KR" dirty="0"/>
              <a:t>: </a:t>
            </a:r>
            <a:r>
              <a:rPr lang="ko-KR" altLang="en-US" dirty="0"/>
              <a:t>대량 데이터 추출</a:t>
            </a:r>
            <a:r>
              <a:rPr lang="en-US" altLang="ko-KR" dirty="0"/>
              <a:t> </a:t>
            </a:r>
            <a:r>
              <a:rPr lang="ko-KR" altLang="en-US" dirty="0"/>
              <a:t>및 수정이 필요한 경우</a:t>
            </a:r>
            <a:endParaRPr lang="en-US" altLang="ko-KR" dirty="0"/>
          </a:p>
          <a:p>
            <a:pPr marL="90488" indent="-90488">
              <a:spcBef>
                <a:spcPts val="200"/>
              </a:spcBef>
              <a:buFont typeface="Wingdings" panose="05000000000000000000" pitchFamily="2" charset="2"/>
              <a:buChar char="§"/>
            </a:pPr>
            <a:r>
              <a:rPr lang="en-US" altLang="ko-KR" dirty="0"/>
              <a:t>IT</a:t>
            </a:r>
            <a:r>
              <a:rPr lang="ko-KR" altLang="en-US" dirty="0"/>
              <a:t> 기기신청</a:t>
            </a:r>
            <a:r>
              <a:rPr lang="en-US" altLang="ko-KR" dirty="0"/>
              <a:t>: </a:t>
            </a:r>
            <a:r>
              <a:rPr lang="ko-KR" altLang="en-US" dirty="0"/>
              <a:t>노트북</a:t>
            </a:r>
            <a:r>
              <a:rPr lang="en-US" altLang="ko-KR" dirty="0"/>
              <a:t>, </a:t>
            </a:r>
            <a:r>
              <a:rPr lang="ko-KR" altLang="en-US" dirty="0" err="1"/>
              <a:t>데이크탑</a:t>
            </a:r>
            <a:r>
              <a:rPr lang="ko-KR" altLang="en-US" dirty="0"/>
              <a:t> 등 </a:t>
            </a:r>
            <a:r>
              <a:rPr lang="en-US" altLang="ko-KR" dirty="0"/>
              <a:t>IT </a:t>
            </a:r>
            <a:r>
              <a:rPr lang="ko-KR" altLang="en-US" dirty="0"/>
              <a:t>장비 신청과 반납 필요한 경우</a:t>
            </a:r>
            <a:endParaRPr lang="en-US" altLang="ko-KR" dirty="0"/>
          </a:p>
          <a:p>
            <a:pPr marL="90488" indent="-90488">
              <a:spcBef>
                <a:spcPts val="200"/>
              </a:spcBef>
              <a:buFont typeface="Wingdings" panose="05000000000000000000" pitchFamily="2" charset="2"/>
              <a:buChar char="§"/>
            </a:pPr>
            <a:r>
              <a:rPr lang="ko-KR" altLang="en-US" dirty="0"/>
              <a:t>네트워크 요청</a:t>
            </a:r>
            <a:r>
              <a:rPr lang="en-US" altLang="ko-KR" dirty="0"/>
              <a:t>: </a:t>
            </a:r>
            <a:r>
              <a:rPr lang="ko-KR" altLang="en-US" dirty="0"/>
              <a:t>신규 네트워크 신청 및 변경 작업 필요한 경우</a:t>
            </a:r>
            <a:endParaRPr lang="en-US" altLang="ko-KR" dirty="0"/>
          </a:p>
          <a:p>
            <a:pPr marL="90488" indent="-90488">
              <a:spcBef>
                <a:spcPts val="200"/>
              </a:spcBef>
              <a:buFont typeface="Wingdings" panose="05000000000000000000" pitchFamily="2" charset="2"/>
              <a:buChar char="§"/>
            </a:pPr>
            <a:r>
              <a:rPr lang="ko-KR" altLang="en-US" dirty="0"/>
              <a:t>장애</a:t>
            </a:r>
            <a:r>
              <a:rPr lang="en-US" altLang="ko-KR" dirty="0"/>
              <a:t>: </a:t>
            </a:r>
            <a:r>
              <a:rPr lang="ko-KR" altLang="en-US" dirty="0"/>
              <a:t>시스템을 통한 업무 수행이 어려워 빠른 조치가 필요한 경우</a:t>
            </a:r>
            <a:endParaRPr lang="en-US" altLang="ko-KR" dirty="0"/>
          </a:p>
          <a:p>
            <a:r>
              <a:rPr lang="en-US" altLang="ko-KR" dirty="0"/>
              <a:t>[</a:t>
            </a:r>
            <a:r>
              <a:rPr lang="ko-KR" altLang="en-US" dirty="0"/>
              <a:t>필수</a:t>
            </a:r>
            <a:r>
              <a:rPr lang="en-US" altLang="ko-KR" dirty="0"/>
              <a:t>] </a:t>
            </a:r>
            <a:r>
              <a:rPr lang="ko-KR" altLang="en-US" dirty="0"/>
              <a:t>서비스를 요청하는 시스템을 검색하여 선택합니다</a:t>
            </a:r>
            <a:r>
              <a:rPr lang="en-US" altLang="ko-KR" dirty="0"/>
              <a:t>. </a:t>
            </a:r>
            <a:r>
              <a:rPr lang="ko-KR" altLang="en-US" dirty="0"/>
              <a:t>입력창이나 검색 버튼을 클릭하면 서비스</a:t>
            </a:r>
            <a:r>
              <a:rPr lang="en-US" altLang="ko-KR" dirty="0"/>
              <a:t>/</a:t>
            </a:r>
            <a:r>
              <a:rPr lang="ko-KR" altLang="en-US" dirty="0"/>
              <a:t>어플리케이션을 검색할 수 있는 화면이 보여집니다</a:t>
            </a:r>
            <a:r>
              <a:rPr lang="en-US" altLang="ko-KR" dirty="0"/>
              <a:t>.</a:t>
            </a:r>
          </a:p>
          <a:p>
            <a:r>
              <a:rPr lang="en-US" altLang="ko-KR" dirty="0"/>
              <a:t>[</a:t>
            </a:r>
            <a:r>
              <a:rPr lang="ko-KR" altLang="en-US" dirty="0"/>
              <a:t>필수</a:t>
            </a:r>
            <a:r>
              <a:rPr lang="en-US" altLang="ko-KR" dirty="0"/>
              <a:t>/</a:t>
            </a:r>
            <a:r>
              <a:rPr lang="ko-KR" altLang="en-US" dirty="0"/>
              <a:t>공통</a:t>
            </a:r>
            <a:r>
              <a:rPr lang="en-US" altLang="ko-KR" dirty="0"/>
              <a:t>] </a:t>
            </a:r>
            <a:r>
              <a:rPr lang="ko-KR" altLang="en-US" dirty="0"/>
              <a:t>제목과 설명을 입력합니다</a:t>
            </a:r>
            <a:r>
              <a:rPr lang="en-US" altLang="ko-KR" dirty="0"/>
              <a:t>. </a:t>
            </a:r>
            <a:r>
              <a:rPr lang="ko-KR" altLang="en-US" dirty="0"/>
              <a:t>모든 요청화면에서 동일한 항목이 보여집니다</a:t>
            </a:r>
            <a:r>
              <a:rPr lang="en-US" altLang="ko-KR" dirty="0"/>
              <a:t>.</a:t>
            </a:r>
          </a:p>
          <a:p>
            <a:r>
              <a:rPr lang="en-US" altLang="ko-KR" dirty="0"/>
              <a:t>[</a:t>
            </a:r>
            <a:r>
              <a:rPr lang="ko-KR" altLang="en-US" dirty="0"/>
              <a:t>선택</a:t>
            </a:r>
            <a:r>
              <a:rPr lang="en-US" altLang="ko-KR" dirty="0"/>
              <a:t>/</a:t>
            </a:r>
            <a:r>
              <a:rPr lang="ko-KR" altLang="en-US" dirty="0"/>
              <a:t>공통</a:t>
            </a:r>
            <a:r>
              <a:rPr lang="en-US" altLang="ko-KR" dirty="0"/>
              <a:t>] </a:t>
            </a:r>
            <a:r>
              <a:rPr lang="ko-KR" altLang="en-US" dirty="0"/>
              <a:t>모든 요청화면에서 동일한 항목이 보여집니다</a:t>
            </a:r>
            <a:r>
              <a:rPr lang="en-US" altLang="ko-KR" dirty="0"/>
              <a:t>.</a:t>
            </a:r>
          </a:p>
          <a:p>
            <a:pPr marL="90488" indent="-90488">
              <a:spcBef>
                <a:spcPts val="200"/>
              </a:spcBef>
              <a:buFont typeface="Wingdings" panose="05000000000000000000" pitchFamily="2" charset="2"/>
              <a:buChar char="§"/>
            </a:pPr>
            <a:r>
              <a:rPr lang="ko-KR" altLang="en-US" dirty="0"/>
              <a:t>사용자가 신청하는 요청에 대하여 참조가 필요한 참조자를 지정합니다</a:t>
            </a:r>
            <a:r>
              <a:rPr lang="en-US" altLang="ko-KR" dirty="0"/>
              <a:t>.</a:t>
            </a:r>
          </a:p>
          <a:p>
            <a:pPr marL="90488" indent="-90488">
              <a:spcBef>
                <a:spcPts val="200"/>
              </a:spcBef>
              <a:buFont typeface="Wingdings" panose="05000000000000000000" pitchFamily="2" charset="2"/>
              <a:buChar char="§"/>
            </a:pPr>
            <a:r>
              <a:rPr lang="ko-KR" altLang="en-US" dirty="0"/>
              <a:t>서비스 요청에 대한 희망 완료일을 지정합니다</a:t>
            </a:r>
            <a:r>
              <a:rPr lang="en-US" altLang="ko-KR" dirty="0"/>
              <a:t>.</a:t>
            </a:r>
          </a:p>
          <a:p>
            <a:pPr marL="90488" indent="-90488">
              <a:spcBef>
                <a:spcPts val="200"/>
              </a:spcBef>
              <a:buFont typeface="Wingdings" panose="05000000000000000000" pitchFamily="2" charset="2"/>
              <a:buChar char="§"/>
            </a:pPr>
            <a:r>
              <a:rPr lang="ko-KR" altLang="en-US" dirty="0"/>
              <a:t>사용자가 신청하는 요청에 대하여 실 요청자가 다른 경우 지정합니다</a:t>
            </a:r>
            <a:r>
              <a:rPr lang="en-US" altLang="ko-KR" dirty="0"/>
              <a:t>.</a:t>
            </a:r>
          </a:p>
          <a:p>
            <a:pPr marL="90488" indent="-90488">
              <a:spcBef>
                <a:spcPts val="200"/>
              </a:spcBef>
              <a:buFont typeface="Wingdings" panose="05000000000000000000" pitchFamily="2" charset="2"/>
              <a:buChar char="§"/>
            </a:pPr>
            <a:r>
              <a:rPr lang="ko-KR" altLang="en-US" dirty="0"/>
              <a:t>참조할 파일이 있는 경우 추가하여 첨부합니다</a:t>
            </a:r>
            <a:r>
              <a:rPr lang="en-US" altLang="ko-KR" dirty="0"/>
              <a:t>.</a:t>
            </a:r>
          </a:p>
          <a:p>
            <a:r>
              <a:rPr lang="ko-KR" altLang="en-US" dirty="0"/>
              <a:t>제출 버튼을 클릭하여 서비스 요청을 등록합니다</a:t>
            </a:r>
            <a:r>
              <a:rPr lang="en-US" altLang="ko-KR" dirty="0"/>
              <a:t>.</a:t>
            </a:r>
          </a:p>
        </p:txBody>
      </p:sp>
      <p:grpSp>
        <p:nvGrpSpPr>
          <p:cNvPr id="9" name="그룹 8">
            <a:extLst>
              <a:ext uri="{FF2B5EF4-FFF2-40B4-BE49-F238E27FC236}">
                <a16:creationId xmlns:a16="http://schemas.microsoft.com/office/drawing/2014/main" id="{E9F120D1-FD4A-4145-93E4-4D4CF6EC9BD2}"/>
              </a:ext>
            </a:extLst>
          </p:cNvPr>
          <p:cNvGrpSpPr/>
          <p:nvPr/>
        </p:nvGrpSpPr>
        <p:grpSpPr>
          <a:xfrm>
            <a:off x="351399" y="840876"/>
            <a:ext cx="3951852" cy="6168962"/>
            <a:chOff x="271012" y="845214"/>
            <a:chExt cx="3951852" cy="6168962"/>
          </a:xfrm>
        </p:grpSpPr>
        <p:pic>
          <p:nvPicPr>
            <p:cNvPr id="6" name="그림 5">
              <a:extLst>
                <a:ext uri="{FF2B5EF4-FFF2-40B4-BE49-F238E27FC236}">
                  <a16:creationId xmlns:a16="http://schemas.microsoft.com/office/drawing/2014/main" id="{6656964F-4759-48A0-8498-2941220E625D}"/>
                </a:ext>
              </a:extLst>
            </p:cNvPr>
            <p:cNvPicPr>
              <a:picLocks noChangeAspect="1"/>
            </p:cNvPicPr>
            <p:nvPr/>
          </p:nvPicPr>
          <p:blipFill>
            <a:blip r:embed="rId2"/>
            <a:stretch>
              <a:fillRect/>
            </a:stretch>
          </p:blipFill>
          <p:spPr>
            <a:xfrm>
              <a:off x="274370" y="845214"/>
              <a:ext cx="3948494" cy="3581400"/>
            </a:xfrm>
            <a:prstGeom prst="rect">
              <a:avLst/>
            </a:prstGeom>
          </p:spPr>
        </p:pic>
        <p:pic>
          <p:nvPicPr>
            <p:cNvPr id="7" name="그림 6">
              <a:extLst>
                <a:ext uri="{FF2B5EF4-FFF2-40B4-BE49-F238E27FC236}">
                  <a16:creationId xmlns:a16="http://schemas.microsoft.com/office/drawing/2014/main" id="{C62593A7-D461-4C3E-B88D-F5C8784A0548}"/>
                </a:ext>
              </a:extLst>
            </p:cNvPr>
            <p:cNvPicPr>
              <a:picLocks noChangeAspect="1"/>
            </p:cNvPicPr>
            <p:nvPr/>
          </p:nvPicPr>
          <p:blipFill>
            <a:blip r:embed="rId3"/>
            <a:stretch>
              <a:fillRect/>
            </a:stretch>
          </p:blipFill>
          <p:spPr>
            <a:xfrm>
              <a:off x="271012" y="4426614"/>
              <a:ext cx="3917156" cy="2587562"/>
            </a:xfrm>
            <a:prstGeom prst="rect">
              <a:avLst/>
            </a:prstGeom>
          </p:spPr>
        </p:pic>
      </p:grpSp>
      <p:sp>
        <p:nvSpPr>
          <p:cNvPr id="37" name="사각형: 둥근 모서리 36">
            <a:extLst>
              <a:ext uri="{FF2B5EF4-FFF2-40B4-BE49-F238E27FC236}">
                <a16:creationId xmlns:a16="http://schemas.microsoft.com/office/drawing/2014/main" id="{EC2A282A-C6BB-4D3D-A489-DA75C3EAC5CA}"/>
              </a:ext>
            </a:extLst>
          </p:cNvPr>
          <p:cNvSpPr/>
          <p:nvPr/>
        </p:nvSpPr>
        <p:spPr>
          <a:xfrm>
            <a:off x="351399" y="1279497"/>
            <a:ext cx="3917156" cy="478965"/>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사각형: 둥근 모서리 37">
            <a:extLst>
              <a:ext uri="{FF2B5EF4-FFF2-40B4-BE49-F238E27FC236}">
                <a16:creationId xmlns:a16="http://schemas.microsoft.com/office/drawing/2014/main" id="{88A2BD3B-1128-4170-8A18-94A5432A8639}"/>
              </a:ext>
            </a:extLst>
          </p:cNvPr>
          <p:cNvSpPr/>
          <p:nvPr/>
        </p:nvSpPr>
        <p:spPr>
          <a:xfrm>
            <a:off x="351399" y="1798654"/>
            <a:ext cx="3917156" cy="499061"/>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사각형: 둥근 모서리 38">
            <a:extLst>
              <a:ext uri="{FF2B5EF4-FFF2-40B4-BE49-F238E27FC236}">
                <a16:creationId xmlns:a16="http://schemas.microsoft.com/office/drawing/2014/main" id="{2DE24DFB-A4E2-47A4-A286-D05E73DD62A8}"/>
              </a:ext>
            </a:extLst>
          </p:cNvPr>
          <p:cNvSpPr/>
          <p:nvPr/>
        </p:nvSpPr>
        <p:spPr>
          <a:xfrm>
            <a:off x="351399" y="2337907"/>
            <a:ext cx="3917156" cy="2084369"/>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사각형: 둥근 모서리 39">
            <a:extLst>
              <a:ext uri="{FF2B5EF4-FFF2-40B4-BE49-F238E27FC236}">
                <a16:creationId xmlns:a16="http://schemas.microsoft.com/office/drawing/2014/main" id="{0B4462CD-E806-4528-9160-A1478147FEBE}"/>
              </a:ext>
            </a:extLst>
          </p:cNvPr>
          <p:cNvSpPr/>
          <p:nvPr/>
        </p:nvSpPr>
        <p:spPr>
          <a:xfrm>
            <a:off x="351399" y="4462468"/>
            <a:ext cx="3917156" cy="2139299"/>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타원 46">
            <a:extLst>
              <a:ext uri="{FF2B5EF4-FFF2-40B4-BE49-F238E27FC236}">
                <a16:creationId xmlns:a16="http://schemas.microsoft.com/office/drawing/2014/main" id="{BB9EF7BE-5B41-42AF-A0D5-D6979BA47CD4}"/>
              </a:ext>
            </a:extLst>
          </p:cNvPr>
          <p:cNvSpPr/>
          <p:nvPr/>
        </p:nvSpPr>
        <p:spPr>
          <a:xfrm>
            <a:off x="273204" y="1189168"/>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49" name="타원 48">
            <a:extLst>
              <a:ext uri="{FF2B5EF4-FFF2-40B4-BE49-F238E27FC236}">
                <a16:creationId xmlns:a16="http://schemas.microsoft.com/office/drawing/2014/main" id="{5721B01B-D364-483F-B21C-BF68A0CC65EF}"/>
              </a:ext>
            </a:extLst>
          </p:cNvPr>
          <p:cNvSpPr/>
          <p:nvPr/>
        </p:nvSpPr>
        <p:spPr>
          <a:xfrm>
            <a:off x="280965" y="1801793"/>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50" name="타원 49">
            <a:extLst>
              <a:ext uri="{FF2B5EF4-FFF2-40B4-BE49-F238E27FC236}">
                <a16:creationId xmlns:a16="http://schemas.microsoft.com/office/drawing/2014/main" id="{564AE9D5-2902-4AB3-8546-ACB79E6A9243}"/>
              </a:ext>
            </a:extLst>
          </p:cNvPr>
          <p:cNvSpPr/>
          <p:nvPr/>
        </p:nvSpPr>
        <p:spPr>
          <a:xfrm>
            <a:off x="268360" y="2392644"/>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sp>
        <p:nvSpPr>
          <p:cNvPr id="52" name="타원 51">
            <a:extLst>
              <a:ext uri="{FF2B5EF4-FFF2-40B4-BE49-F238E27FC236}">
                <a16:creationId xmlns:a16="http://schemas.microsoft.com/office/drawing/2014/main" id="{A2276E95-4EDA-4988-9757-3328EFD96C39}"/>
              </a:ext>
            </a:extLst>
          </p:cNvPr>
          <p:cNvSpPr/>
          <p:nvPr/>
        </p:nvSpPr>
        <p:spPr>
          <a:xfrm>
            <a:off x="268360" y="4477013"/>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sp>
        <p:nvSpPr>
          <p:cNvPr id="53" name="타원 52">
            <a:extLst>
              <a:ext uri="{FF2B5EF4-FFF2-40B4-BE49-F238E27FC236}">
                <a16:creationId xmlns:a16="http://schemas.microsoft.com/office/drawing/2014/main" id="{C2B7E5B2-95D2-4977-9363-BB8000E70349}"/>
              </a:ext>
            </a:extLst>
          </p:cNvPr>
          <p:cNvSpPr/>
          <p:nvPr/>
        </p:nvSpPr>
        <p:spPr>
          <a:xfrm>
            <a:off x="1682890" y="6718799"/>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5</a:t>
            </a:r>
            <a:endParaRPr lang="ko-KR" altLang="en-US" sz="1000" b="1" dirty="0">
              <a:latin typeface="+mj-lt"/>
              <a:ea typeface="나눔고딕" panose="020D0604000000000000" pitchFamily="50" charset="-127"/>
            </a:endParaRPr>
          </a:p>
        </p:txBody>
      </p:sp>
      <p:pic>
        <p:nvPicPr>
          <p:cNvPr id="10" name="그림 9">
            <a:extLst>
              <a:ext uri="{FF2B5EF4-FFF2-40B4-BE49-F238E27FC236}">
                <a16:creationId xmlns:a16="http://schemas.microsoft.com/office/drawing/2014/main" id="{51C130B1-E1B6-4CF5-B9FE-5F548FC3AE2F}"/>
              </a:ext>
            </a:extLst>
          </p:cNvPr>
          <p:cNvPicPr>
            <a:picLocks noChangeAspect="1"/>
          </p:cNvPicPr>
          <p:nvPr/>
        </p:nvPicPr>
        <p:blipFill>
          <a:blip r:embed="rId4"/>
          <a:stretch>
            <a:fillRect/>
          </a:stretch>
        </p:blipFill>
        <p:spPr>
          <a:xfrm>
            <a:off x="4435044" y="1327594"/>
            <a:ext cx="2977039" cy="1940242"/>
          </a:xfrm>
          <a:prstGeom prst="rect">
            <a:avLst/>
          </a:prstGeom>
          <a:ln>
            <a:solidFill>
              <a:schemeClr val="bg1">
                <a:lumMod val="75000"/>
              </a:schemeClr>
            </a:solidFill>
          </a:ln>
        </p:spPr>
      </p:pic>
      <p:sp>
        <p:nvSpPr>
          <p:cNvPr id="12" name="화살표: 오른쪽 11">
            <a:extLst>
              <a:ext uri="{FF2B5EF4-FFF2-40B4-BE49-F238E27FC236}">
                <a16:creationId xmlns:a16="http://schemas.microsoft.com/office/drawing/2014/main" id="{123C0253-F360-494B-B906-FB30721259A5}"/>
              </a:ext>
            </a:extLst>
          </p:cNvPr>
          <p:cNvSpPr/>
          <p:nvPr/>
        </p:nvSpPr>
        <p:spPr>
          <a:xfrm>
            <a:off x="4149969" y="1954825"/>
            <a:ext cx="250379" cy="153032"/>
          </a:xfrm>
          <a:prstGeom prst="rightArrow">
            <a:avLst/>
          </a:prstGeom>
          <a:solidFill>
            <a:schemeClr val="bg1">
              <a:lumMod val="50000"/>
            </a:schemeClr>
          </a:solidFill>
          <a:ln w="31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dirty="0" err="1">
              <a:latin typeface="아리따-돋움4.0(TTF)-Medium" panose="02020603020101020101" pitchFamily="18" charset="-127"/>
              <a:ea typeface="아리따-돋움4.0(TTF)-Medium" panose="02020603020101020101" pitchFamily="18" charset="-127"/>
            </a:endParaRPr>
          </a:p>
        </p:txBody>
      </p:sp>
      <p:cxnSp>
        <p:nvCxnSpPr>
          <p:cNvPr id="57" name="직선 연결선 56">
            <a:extLst>
              <a:ext uri="{FF2B5EF4-FFF2-40B4-BE49-F238E27FC236}">
                <a16:creationId xmlns:a16="http://schemas.microsoft.com/office/drawing/2014/main" id="{694C5368-ECC4-4A82-BCDB-E3027A7B509B}"/>
              </a:ext>
            </a:extLst>
          </p:cNvPr>
          <p:cNvCxnSpPr>
            <a:cxnSpLocks/>
          </p:cNvCxnSpPr>
          <p:nvPr/>
        </p:nvCxnSpPr>
        <p:spPr>
          <a:xfrm>
            <a:off x="7627576" y="2871372"/>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8" name="타원 57">
            <a:extLst>
              <a:ext uri="{FF2B5EF4-FFF2-40B4-BE49-F238E27FC236}">
                <a16:creationId xmlns:a16="http://schemas.microsoft.com/office/drawing/2014/main" id="{21BB2DB5-5B4D-48A6-8136-61BD5D06A01E}"/>
              </a:ext>
            </a:extLst>
          </p:cNvPr>
          <p:cNvSpPr/>
          <p:nvPr/>
        </p:nvSpPr>
        <p:spPr>
          <a:xfrm>
            <a:off x="7692400" y="76436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60" name="타원 59">
            <a:extLst>
              <a:ext uri="{FF2B5EF4-FFF2-40B4-BE49-F238E27FC236}">
                <a16:creationId xmlns:a16="http://schemas.microsoft.com/office/drawing/2014/main" id="{DBB26A6B-DA24-4477-8025-278606E9F3FD}"/>
              </a:ext>
            </a:extLst>
          </p:cNvPr>
          <p:cNvSpPr/>
          <p:nvPr/>
        </p:nvSpPr>
        <p:spPr>
          <a:xfrm>
            <a:off x="7683367" y="2964232"/>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cxnSp>
        <p:nvCxnSpPr>
          <p:cNvPr id="61" name="직선 연결선 60">
            <a:extLst>
              <a:ext uri="{FF2B5EF4-FFF2-40B4-BE49-F238E27FC236}">
                <a16:creationId xmlns:a16="http://schemas.microsoft.com/office/drawing/2014/main" id="{D3EF3F10-471A-4979-BCE4-1DCD41E488A1}"/>
              </a:ext>
            </a:extLst>
          </p:cNvPr>
          <p:cNvCxnSpPr>
            <a:cxnSpLocks/>
          </p:cNvCxnSpPr>
          <p:nvPr/>
        </p:nvCxnSpPr>
        <p:spPr>
          <a:xfrm>
            <a:off x="7636609" y="3610461"/>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62" name="타원 61">
            <a:extLst>
              <a:ext uri="{FF2B5EF4-FFF2-40B4-BE49-F238E27FC236}">
                <a16:creationId xmlns:a16="http://schemas.microsoft.com/office/drawing/2014/main" id="{3B6FF236-8D28-40D2-9185-1E48311A9B5B}"/>
              </a:ext>
            </a:extLst>
          </p:cNvPr>
          <p:cNvSpPr/>
          <p:nvPr/>
        </p:nvSpPr>
        <p:spPr>
          <a:xfrm>
            <a:off x="7692400" y="3703321"/>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cxnSp>
        <p:nvCxnSpPr>
          <p:cNvPr id="63" name="직선 연결선 62">
            <a:extLst>
              <a:ext uri="{FF2B5EF4-FFF2-40B4-BE49-F238E27FC236}">
                <a16:creationId xmlns:a16="http://schemas.microsoft.com/office/drawing/2014/main" id="{88C2A627-DCFF-4A75-B241-29FC777BB8EE}"/>
              </a:ext>
            </a:extLst>
          </p:cNvPr>
          <p:cNvCxnSpPr>
            <a:cxnSpLocks/>
          </p:cNvCxnSpPr>
          <p:nvPr/>
        </p:nvCxnSpPr>
        <p:spPr>
          <a:xfrm>
            <a:off x="7636609" y="3995639"/>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77" name="타원 76">
            <a:extLst>
              <a:ext uri="{FF2B5EF4-FFF2-40B4-BE49-F238E27FC236}">
                <a16:creationId xmlns:a16="http://schemas.microsoft.com/office/drawing/2014/main" id="{0FD9E35A-3E11-4310-98A7-D9045DC5B2A2}"/>
              </a:ext>
            </a:extLst>
          </p:cNvPr>
          <p:cNvSpPr/>
          <p:nvPr/>
        </p:nvSpPr>
        <p:spPr>
          <a:xfrm>
            <a:off x="7692400" y="4088499"/>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sp>
        <p:nvSpPr>
          <p:cNvPr id="84" name="타원 83">
            <a:extLst>
              <a:ext uri="{FF2B5EF4-FFF2-40B4-BE49-F238E27FC236}">
                <a16:creationId xmlns:a16="http://schemas.microsoft.com/office/drawing/2014/main" id="{34A10B20-26A4-4649-8EA9-F6A8172BF531}"/>
              </a:ext>
            </a:extLst>
          </p:cNvPr>
          <p:cNvSpPr/>
          <p:nvPr/>
        </p:nvSpPr>
        <p:spPr>
          <a:xfrm>
            <a:off x="7683367" y="5716057"/>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5</a:t>
            </a:r>
            <a:endParaRPr lang="ko-KR" altLang="en-US" sz="1000" b="1" dirty="0">
              <a:latin typeface="+mj-lt"/>
              <a:ea typeface="나눔고딕" panose="020D0604000000000000" pitchFamily="50" charset="-127"/>
            </a:endParaRPr>
          </a:p>
        </p:txBody>
      </p:sp>
      <p:cxnSp>
        <p:nvCxnSpPr>
          <p:cNvPr id="87" name="직선 연결선 86">
            <a:extLst>
              <a:ext uri="{FF2B5EF4-FFF2-40B4-BE49-F238E27FC236}">
                <a16:creationId xmlns:a16="http://schemas.microsoft.com/office/drawing/2014/main" id="{134428FF-DC1B-4639-BC9B-2F8404A522ED}"/>
              </a:ext>
            </a:extLst>
          </p:cNvPr>
          <p:cNvCxnSpPr>
            <a:cxnSpLocks/>
          </p:cNvCxnSpPr>
          <p:nvPr/>
        </p:nvCxnSpPr>
        <p:spPr>
          <a:xfrm>
            <a:off x="7637624" y="5651031"/>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1879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A2E573C3-2E07-46DC-A484-81B345FA4A8A}"/>
              </a:ext>
            </a:extLst>
          </p:cNvPr>
          <p:cNvSpPr>
            <a:spLocks noGrp="1"/>
          </p:cNvSpPr>
          <p:nvPr>
            <p:ph type="sldNum" sz="quarter" idx="12"/>
          </p:nvPr>
        </p:nvSpPr>
        <p:spPr/>
        <p:txBody>
          <a:bodyPr/>
          <a:lstStyle/>
          <a:p>
            <a:fld id="{33936384-6829-4736-91C5-B78CFB86700B}" type="slidenum">
              <a:rPr lang="ko-KR" altLang="en-US" smtClean="0">
                <a:solidFill>
                  <a:prstClr val="black">
                    <a:tint val="75000"/>
                  </a:prstClr>
                </a:solidFill>
              </a:rPr>
              <a:pPr/>
              <a:t>14</a:t>
            </a:fld>
            <a:endParaRPr lang="ko-KR" altLang="en-US" dirty="0">
              <a:solidFill>
                <a:prstClr val="black">
                  <a:tint val="75000"/>
                </a:prstClr>
              </a:solidFill>
            </a:endParaRPr>
          </a:p>
        </p:txBody>
      </p:sp>
      <p:sp>
        <p:nvSpPr>
          <p:cNvPr id="3" name="텍스트 개체 틀 2">
            <a:extLst>
              <a:ext uri="{FF2B5EF4-FFF2-40B4-BE49-F238E27FC236}">
                <a16:creationId xmlns:a16="http://schemas.microsoft.com/office/drawing/2014/main" id="{048389E4-9BF2-437B-83E2-FE8E6CF2D96D}"/>
              </a:ext>
            </a:extLst>
          </p:cNvPr>
          <p:cNvSpPr>
            <a:spLocks noGrp="1"/>
          </p:cNvSpPr>
          <p:nvPr>
            <p:ph type="body" sz="quarter" idx="11"/>
          </p:nvPr>
        </p:nvSpPr>
        <p:spPr/>
        <p:txBody>
          <a:bodyPr/>
          <a:lstStyle/>
          <a:p>
            <a:r>
              <a:rPr lang="en-US" altLang="ko-KR" dirty="0"/>
              <a:t>GUIDE-REQUEST-02</a:t>
            </a:r>
            <a:endParaRPr lang="ko-KR" altLang="en-US" dirty="0"/>
          </a:p>
        </p:txBody>
      </p:sp>
      <p:sp>
        <p:nvSpPr>
          <p:cNvPr id="4" name="텍스트 개체 틀 3">
            <a:extLst>
              <a:ext uri="{FF2B5EF4-FFF2-40B4-BE49-F238E27FC236}">
                <a16:creationId xmlns:a16="http://schemas.microsoft.com/office/drawing/2014/main" id="{94AC05BA-9838-4A6E-9C97-DDDB7EFEA762}"/>
              </a:ext>
            </a:extLst>
          </p:cNvPr>
          <p:cNvSpPr>
            <a:spLocks noGrp="1"/>
          </p:cNvSpPr>
          <p:nvPr>
            <p:ph type="body" sz="quarter" idx="13"/>
          </p:nvPr>
        </p:nvSpPr>
        <p:spPr/>
        <p:txBody>
          <a:bodyPr/>
          <a:lstStyle/>
          <a:p>
            <a:r>
              <a:rPr lang="ko-KR" altLang="en-US" dirty="0"/>
              <a:t>서비스 요청 </a:t>
            </a:r>
            <a:r>
              <a:rPr lang="en-US" altLang="ko-KR" dirty="0"/>
              <a:t>– </a:t>
            </a:r>
            <a:r>
              <a:rPr lang="ko-KR" altLang="en-US" dirty="0"/>
              <a:t>일반 문의</a:t>
            </a:r>
          </a:p>
        </p:txBody>
      </p:sp>
      <p:sp>
        <p:nvSpPr>
          <p:cNvPr id="45" name="텍스트 개체 틀 25">
            <a:extLst>
              <a:ext uri="{FF2B5EF4-FFF2-40B4-BE49-F238E27FC236}">
                <a16:creationId xmlns:a16="http://schemas.microsoft.com/office/drawing/2014/main" id="{D6608DD2-183F-4BB9-A9B4-10047D29D1A1}"/>
              </a:ext>
            </a:extLst>
          </p:cNvPr>
          <p:cNvSpPr>
            <a:spLocks noGrp="1"/>
          </p:cNvSpPr>
          <p:nvPr>
            <p:ph type="body" sz="quarter" idx="14"/>
          </p:nvPr>
        </p:nvSpPr>
        <p:spPr>
          <a:xfrm>
            <a:off x="7901463" y="671500"/>
            <a:ext cx="2371266" cy="6325146"/>
          </a:xfrm>
        </p:spPr>
        <p:txBody>
          <a:bodyPr/>
          <a:lstStyle/>
          <a:p>
            <a:r>
              <a:rPr lang="en-US" altLang="ko-KR" dirty="0"/>
              <a:t>[</a:t>
            </a:r>
            <a:r>
              <a:rPr lang="ko-KR" altLang="en-US" dirty="0"/>
              <a:t>필수</a:t>
            </a:r>
            <a:r>
              <a:rPr lang="en-US" altLang="ko-KR" dirty="0"/>
              <a:t>] </a:t>
            </a:r>
            <a:r>
              <a:rPr lang="ko-KR" altLang="en-US" dirty="0"/>
              <a:t>서비스를 요청하는 시스템을 검색하여 선택합니다</a:t>
            </a:r>
            <a:r>
              <a:rPr lang="en-US" altLang="ko-KR" dirty="0"/>
              <a:t>. </a:t>
            </a:r>
            <a:r>
              <a:rPr lang="ko-KR" altLang="en-US" dirty="0"/>
              <a:t>입력창이나 검색 버튼을 클릭하면 서비스</a:t>
            </a:r>
            <a:r>
              <a:rPr lang="en-US" altLang="ko-KR" dirty="0"/>
              <a:t>/</a:t>
            </a:r>
            <a:r>
              <a:rPr lang="ko-KR" altLang="en-US" dirty="0"/>
              <a:t>어플리케이션을 검색할 수 있는 화면이 보여집니다</a:t>
            </a:r>
            <a:r>
              <a:rPr lang="en-US" altLang="ko-KR" dirty="0"/>
              <a:t>.</a:t>
            </a:r>
          </a:p>
          <a:p>
            <a:r>
              <a:rPr lang="en-US" altLang="ko-KR" dirty="0"/>
              <a:t>[</a:t>
            </a:r>
            <a:r>
              <a:rPr lang="ko-KR" altLang="en-US" dirty="0"/>
              <a:t>필수</a:t>
            </a:r>
            <a:r>
              <a:rPr lang="en-US" altLang="ko-KR" dirty="0"/>
              <a:t>/</a:t>
            </a:r>
            <a:r>
              <a:rPr lang="ko-KR" altLang="en-US" dirty="0"/>
              <a:t>공통</a:t>
            </a:r>
            <a:r>
              <a:rPr lang="en-US" altLang="ko-KR" dirty="0"/>
              <a:t>] </a:t>
            </a:r>
            <a:r>
              <a:rPr lang="ko-KR" altLang="en-US" dirty="0"/>
              <a:t>제목과 설명을 입력합니다</a:t>
            </a:r>
            <a:r>
              <a:rPr lang="en-US" altLang="ko-KR" dirty="0"/>
              <a:t>. </a:t>
            </a:r>
            <a:r>
              <a:rPr lang="ko-KR" altLang="en-US" dirty="0"/>
              <a:t>모든 요청화면에서 동일한 항목이 보여집니다</a:t>
            </a:r>
            <a:r>
              <a:rPr lang="en-US" altLang="ko-KR" dirty="0"/>
              <a:t>.</a:t>
            </a:r>
          </a:p>
          <a:p>
            <a:r>
              <a:rPr lang="en-US" altLang="ko-KR" dirty="0"/>
              <a:t>[</a:t>
            </a:r>
            <a:r>
              <a:rPr lang="ko-KR" altLang="en-US" dirty="0"/>
              <a:t>선택</a:t>
            </a:r>
            <a:r>
              <a:rPr lang="en-US" altLang="ko-KR" dirty="0"/>
              <a:t>/</a:t>
            </a:r>
            <a:r>
              <a:rPr lang="ko-KR" altLang="en-US" dirty="0"/>
              <a:t>공통</a:t>
            </a:r>
            <a:r>
              <a:rPr lang="en-US" altLang="ko-KR" dirty="0"/>
              <a:t>] </a:t>
            </a:r>
            <a:r>
              <a:rPr lang="ko-KR" altLang="en-US" dirty="0"/>
              <a:t>모든 요청화면에서 동일한 항목이 보여집니다</a:t>
            </a:r>
            <a:r>
              <a:rPr lang="en-US" altLang="ko-KR" dirty="0"/>
              <a:t>.</a:t>
            </a:r>
          </a:p>
          <a:p>
            <a:pPr marL="90488" indent="-90488">
              <a:spcBef>
                <a:spcPts val="200"/>
              </a:spcBef>
              <a:buFont typeface="Wingdings" panose="05000000000000000000" pitchFamily="2" charset="2"/>
              <a:buChar char="§"/>
            </a:pPr>
            <a:r>
              <a:rPr lang="ko-KR" altLang="en-US" dirty="0"/>
              <a:t>사용자가 신청하는 요청에 대하여 참조가 필요한 참조자를 지정합니다</a:t>
            </a:r>
            <a:r>
              <a:rPr lang="en-US" altLang="ko-KR" dirty="0"/>
              <a:t>.</a:t>
            </a:r>
          </a:p>
          <a:p>
            <a:pPr marL="90488" indent="-90488">
              <a:spcBef>
                <a:spcPts val="200"/>
              </a:spcBef>
              <a:buFont typeface="Wingdings" panose="05000000000000000000" pitchFamily="2" charset="2"/>
              <a:buChar char="§"/>
            </a:pPr>
            <a:r>
              <a:rPr lang="ko-KR" altLang="en-US" dirty="0"/>
              <a:t>서비스 요청에 대한 희망 완료일을 지정합니다</a:t>
            </a:r>
            <a:r>
              <a:rPr lang="en-US" altLang="ko-KR" dirty="0"/>
              <a:t>.</a:t>
            </a:r>
          </a:p>
          <a:p>
            <a:pPr marL="90488" indent="-90488">
              <a:spcBef>
                <a:spcPts val="200"/>
              </a:spcBef>
              <a:buFont typeface="Wingdings" panose="05000000000000000000" pitchFamily="2" charset="2"/>
              <a:buChar char="§"/>
            </a:pPr>
            <a:r>
              <a:rPr lang="ko-KR" altLang="en-US" dirty="0"/>
              <a:t>사용자가 신청하는 요청에 대하여 실 요청자가 다른 경우 지정합니다</a:t>
            </a:r>
            <a:r>
              <a:rPr lang="en-US" altLang="ko-KR" dirty="0"/>
              <a:t>.</a:t>
            </a:r>
          </a:p>
          <a:p>
            <a:pPr marL="90488" indent="-90488">
              <a:spcBef>
                <a:spcPts val="200"/>
              </a:spcBef>
              <a:buFont typeface="Wingdings" panose="05000000000000000000" pitchFamily="2" charset="2"/>
              <a:buChar char="§"/>
            </a:pPr>
            <a:r>
              <a:rPr lang="ko-KR" altLang="en-US" dirty="0"/>
              <a:t>참조할 파일이 있는 경우 추가하여 첨부합니다</a:t>
            </a:r>
            <a:r>
              <a:rPr lang="en-US" altLang="ko-KR" dirty="0"/>
              <a:t>.</a:t>
            </a:r>
          </a:p>
          <a:p>
            <a:r>
              <a:rPr lang="ko-KR" altLang="en-US" dirty="0"/>
              <a:t>제출 버튼을 클릭하여 서비스 요청을 등록합니다</a:t>
            </a:r>
            <a:r>
              <a:rPr lang="en-US" altLang="ko-KR" dirty="0"/>
              <a:t>.</a:t>
            </a:r>
          </a:p>
        </p:txBody>
      </p:sp>
      <p:pic>
        <p:nvPicPr>
          <p:cNvPr id="6" name="그림 5">
            <a:extLst>
              <a:ext uri="{FF2B5EF4-FFF2-40B4-BE49-F238E27FC236}">
                <a16:creationId xmlns:a16="http://schemas.microsoft.com/office/drawing/2014/main" id="{6656964F-4759-48A0-8498-2941220E625D}"/>
              </a:ext>
            </a:extLst>
          </p:cNvPr>
          <p:cNvPicPr>
            <a:picLocks noChangeAspect="1"/>
          </p:cNvPicPr>
          <p:nvPr/>
        </p:nvPicPr>
        <p:blipFill>
          <a:blip r:embed="rId2"/>
          <a:stretch>
            <a:fillRect/>
          </a:stretch>
        </p:blipFill>
        <p:spPr>
          <a:xfrm>
            <a:off x="354757" y="840876"/>
            <a:ext cx="3948494" cy="3581400"/>
          </a:xfrm>
          <a:prstGeom prst="rect">
            <a:avLst/>
          </a:prstGeom>
        </p:spPr>
      </p:pic>
      <p:pic>
        <p:nvPicPr>
          <p:cNvPr id="7" name="그림 6">
            <a:extLst>
              <a:ext uri="{FF2B5EF4-FFF2-40B4-BE49-F238E27FC236}">
                <a16:creationId xmlns:a16="http://schemas.microsoft.com/office/drawing/2014/main" id="{C62593A7-D461-4C3E-B88D-F5C8784A0548}"/>
              </a:ext>
            </a:extLst>
          </p:cNvPr>
          <p:cNvPicPr>
            <a:picLocks noChangeAspect="1"/>
          </p:cNvPicPr>
          <p:nvPr/>
        </p:nvPicPr>
        <p:blipFill>
          <a:blip r:embed="rId3"/>
          <a:stretch>
            <a:fillRect/>
          </a:stretch>
        </p:blipFill>
        <p:spPr>
          <a:xfrm>
            <a:off x="351399" y="4422276"/>
            <a:ext cx="3917156" cy="2587562"/>
          </a:xfrm>
          <a:prstGeom prst="rect">
            <a:avLst/>
          </a:prstGeom>
        </p:spPr>
      </p:pic>
      <p:sp>
        <p:nvSpPr>
          <p:cNvPr id="38" name="사각형: 둥근 모서리 37">
            <a:extLst>
              <a:ext uri="{FF2B5EF4-FFF2-40B4-BE49-F238E27FC236}">
                <a16:creationId xmlns:a16="http://schemas.microsoft.com/office/drawing/2014/main" id="{88A2BD3B-1128-4170-8A18-94A5432A8639}"/>
              </a:ext>
            </a:extLst>
          </p:cNvPr>
          <p:cNvSpPr/>
          <p:nvPr/>
        </p:nvSpPr>
        <p:spPr>
          <a:xfrm>
            <a:off x="351399" y="1798654"/>
            <a:ext cx="3917156" cy="499061"/>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사각형: 둥근 모서리 38">
            <a:extLst>
              <a:ext uri="{FF2B5EF4-FFF2-40B4-BE49-F238E27FC236}">
                <a16:creationId xmlns:a16="http://schemas.microsoft.com/office/drawing/2014/main" id="{2DE24DFB-A4E2-47A4-A286-D05E73DD62A8}"/>
              </a:ext>
            </a:extLst>
          </p:cNvPr>
          <p:cNvSpPr/>
          <p:nvPr/>
        </p:nvSpPr>
        <p:spPr>
          <a:xfrm>
            <a:off x="351399" y="2337907"/>
            <a:ext cx="3917156" cy="2084369"/>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타원 48">
            <a:extLst>
              <a:ext uri="{FF2B5EF4-FFF2-40B4-BE49-F238E27FC236}">
                <a16:creationId xmlns:a16="http://schemas.microsoft.com/office/drawing/2014/main" id="{5721B01B-D364-483F-B21C-BF68A0CC65EF}"/>
              </a:ext>
            </a:extLst>
          </p:cNvPr>
          <p:cNvSpPr/>
          <p:nvPr/>
        </p:nvSpPr>
        <p:spPr>
          <a:xfrm>
            <a:off x="280965" y="1801793"/>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50" name="타원 49">
            <a:extLst>
              <a:ext uri="{FF2B5EF4-FFF2-40B4-BE49-F238E27FC236}">
                <a16:creationId xmlns:a16="http://schemas.microsoft.com/office/drawing/2014/main" id="{564AE9D5-2902-4AB3-8546-ACB79E6A9243}"/>
              </a:ext>
            </a:extLst>
          </p:cNvPr>
          <p:cNvSpPr/>
          <p:nvPr/>
        </p:nvSpPr>
        <p:spPr>
          <a:xfrm>
            <a:off x="268360" y="2392644"/>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cxnSp>
        <p:nvCxnSpPr>
          <p:cNvPr id="57" name="직선 연결선 56">
            <a:extLst>
              <a:ext uri="{FF2B5EF4-FFF2-40B4-BE49-F238E27FC236}">
                <a16:creationId xmlns:a16="http://schemas.microsoft.com/office/drawing/2014/main" id="{694C5368-ECC4-4A82-BCDB-E3027A7B509B}"/>
              </a:ext>
            </a:extLst>
          </p:cNvPr>
          <p:cNvCxnSpPr>
            <a:cxnSpLocks/>
          </p:cNvCxnSpPr>
          <p:nvPr/>
        </p:nvCxnSpPr>
        <p:spPr>
          <a:xfrm>
            <a:off x="7627576" y="1770233"/>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8" name="타원 57">
            <a:extLst>
              <a:ext uri="{FF2B5EF4-FFF2-40B4-BE49-F238E27FC236}">
                <a16:creationId xmlns:a16="http://schemas.microsoft.com/office/drawing/2014/main" id="{21BB2DB5-5B4D-48A6-8136-61BD5D06A01E}"/>
              </a:ext>
            </a:extLst>
          </p:cNvPr>
          <p:cNvSpPr/>
          <p:nvPr/>
        </p:nvSpPr>
        <p:spPr>
          <a:xfrm>
            <a:off x="7692400" y="76436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60" name="타원 59">
            <a:extLst>
              <a:ext uri="{FF2B5EF4-FFF2-40B4-BE49-F238E27FC236}">
                <a16:creationId xmlns:a16="http://schemas.microsoft.com/office/drawing/2014/main" id="{DBB26A6B-DA24-4477-8025-278606E9F3FD}"/>
              </a:ext>
            </a:extLst>
          </p:cNvPr>
          <p:cNvSpPr/>
          <p:nvPr/>
        </p:nvSpPr>
        <p:spPr>
          <a:xfrm>
            <a:off x="7683367" y="1863093"/>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cxnSp>
        <p:nvCxnSpPr>
          <p:cNvPr id="61" name="직선 연결선 60">
            <a:extLst>
              <a:ext uri="{FF2B5EF4-FFF2-40B4-BE49-F238E27FC236}">
                <a16:creationId xmlns:a16="http://schemas.microsoft.com/office/drawing/2014/main" id="{D3EF3F10-471A-4979-BCE4-1DCD41E488A1}"/>
              </a:ext>
            </a:extLst>
          </p:cNvPr>
          <p:cNvCxnSpPr>
            <a:cxnSpLocks/>
          </p:cNvCxnSpPr>
          <p:nvPr/>
        </p:nvCxnSpPr>
        <p:spPr>
          <a:xfrm>
            <a:off x="7636609" y="3428036"/>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62" name="타원 61">
            <a:extLst>
              <a:ext uri="{FF2B5EF4-FFF2-40B4-BE49-F238E27FC236}">
                <a16:creationId xmlns:a16="http://schemas.microsoft.com/office/drawing/2014/main" id="{3B6FF236-8D28-40D2-9185-1E48311A9B5B}"/>
              </a:ext>
            </a:extLst>
          </p:cNvPr>
          <p:cNvSpPr/>
          <p:nvPr/>
        </p:nvSpPr>
        <p:spPr>
          <a:xfrm>
            <a:off x="7692400" y="3520896"/>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sp>
        <p:nvSpPr>
          <p:cNvPr id="44" name="TextBox 43">
            <a:extLst>
              <a:ext uri="{FF2B5EF4-FFF2-40B4-BE49-F238E27FC236}">
                <a16:creationId xmlns:a16="http://schemas.microsoft.com/office/drawing/2014/main" id="{1E5D1DCB-20F0-4E5D-9860-9B893D9FEDFA}"/>
              </a:ext>
            </a:extLst>
          </p:cNvPr>
          <p:cNvSpPr txBox="1"/>
          <p:nvPr/>
        </p:nvSpPr>
        <p:spPr>
          <a:xfrm>
            <a:off x="4384804" y="741166"/>
            <a:ext cx="3130688" cy="1132939"/>
          </a:xfrm>
          <a:prstGeom prst="rect">
            <a:avLst/>
          </a:prstGeom>
          <a:solidFill>
            <a:schemeClr val="accent5">
              <a:lumMod val="20000"/>
              <a:lumOff val="80000"/>
            </a:schemeClr>
          </a:solidFill>
        </p:spPr>
        <p:txBody>
          <a:bodyPr wrap="square" rtlCol="0">
            <a:spAutoFit/>
          </a:bodyPr>
          <a:lstStyle/>
          <a:p>
            <a:pPr algn="ctr">
              <a:lnSpc>
                <a:spcPct val="130000"/>
              </a:lnSpc>
            </a:pPr>
            <a:r>
              <a:rPr lang="en-US" altLang="ko-KR" sz="1800" b="1" dirty="0">
                <a:latin typeface="아리따-돋움(TTF)-Medium" panose="02020603020101020101" pitchFamily="18" charset="-127"/>
                <a:ea typeface="아리따-돋움(TTF)-Medium" panose="02020603020101020101" pitchFamily="18" charset="-127"/>
              </a:rPr>
              <a:t>IT </a:t>
            </a:r>
            <a:r>
              <a:rPr lang="ko-KR" altLang="en-US" sz="1800" b="1" dirty="0">
                <a:latin typeface="아리따-돋움(TTF)-Medium" panose="02020603020101020101" pitchFamily="18" charset="-127"/>
                <a:ea typeface="아리따-돋움(TTF)-Medium" panose="02020603020101020101" pitchFamily="18" charset="-127"/>
              </a:rPr>
              <a:t>서비스 사용 방법</a:t>
            </a:r>
            <a:r>
              <a:rPr lang="en-US" altLang="ko-KR" sz="1800" b="1" dirty="0">
                <a:latin typeface="아리따-돋움(TTF)-Medium" panose="02020603020101020101" pitchFamily="18" charset="-127"/>
                <a:ea typeface="아리따-돋움(TTF)-Medium" panose="02020603020101020101" pitchFamily="18" charset="-127"/>
              </a:rPr>
              <a:t>, </a:t>
            </a:r>
            <a:r>
              <a:rPr lang="ko-KR" altLang="en-US" sz="1800" b="1" dirty="0">
                <a:latin typeface="아리따-돋움(TTF)-Medium" panose="02020603020101020101" pitchFamily="18" charset="-127"/>
                <a:ea typeface="아리따-돋움(TTF)-Medium" panose="02020603020101020101" pitchFamily="18" charset="-127"/>
              </a:rPr>
              <a:t>간단한 오류 등에 대한 문의가 필요한 경우에 요청합니다</a:t>
            </a:r>
            <a:r>
              <a:rPr lang="en-US" altLang="ko-KR" sz="1800" b="1" dirty="0">
                <a:latin typeface="아리따-돋움(TTF)-Medium" panose="02020603020101020101" pitchFamily="18" charset="-127"/>
                <a:ea typeface="아리따-돋움(TTF)-Medium" panose="02020603020101020101" pitchFamily="18" charset="-127"/>
              </a:rPr>
              <a:t>.</a:t>
            </a:r>
          </a:p>
        </p:txBody>
      </p:sp>
      <p:cxnSp>
        <p:nvCxnSpPr>
          <p:cNvPr id="48" name="직선 연결선 47">
            <a:extLst>
              <a:ext uri="{FF2B5EF4-FFF2-40B4-BE49-F238E27FC236}">
                <a16:creationId xmlns:a16="http://schemas.microsoft.com/office/drawing/2014/main" id="{BCA041AC-C053-4DEF-B9E4-FD95738CBAB7}"/>
              </a:ext>
            </a:extLst>
          </p:cNvPr>
          <p:cNvCxnSpPr>
            <a:cxnSpLocks/>
          </p:cNvCxnSpPr>
          <p:nvPr/>
        </p:nvCxnSpPr>
        <p:spPr>
          <a:xfrm>
            <a:off x="7636609" y="1343812"/>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1" name="타원 50">
            <a:extLst>
              <a:ext uri="{FF2B5EF4-FFF2-40B4-BE49-F238E27FC236}">
                <a16:creationId xmlns:a16="http://schemas.microsoft.com/office/drawing/2014/main" id="{108E33C4-C940-4664-9E7D-F4FA712C3239}"/>
              </a:ext>
            </a:extLst>
          </p:cNvPr>
          <p:cNvSpPr/>
          <p:nvPr/>
        </p:nvSpPr>
        <p:spPr>
          <a:xfrm>
            <a:off x="7692400" y="1436672"/>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59" name="사각형: 둥근 모서리 58">
            <a:extLst>
              <a:ext uri="{FF2B5EF4-FFF2-40B4-BE49-F238E27FC236}">
                <a16:creationId xmlns:a16="http://schemas.microsoft.com/office/drawing/2014/main" id="{D6A70505-EE6F-4DFD-9315-31A547C1AB4B}"/>
              </a:ext>
            </a:extLst>
          </p:cNvPr>
          <p:cNvSpPr/>
          <p:nvPr/>
        </p:nvSpPr>
        <p:spPr>
          <a:xfrm>
            <a:off x="351399" y="4462468"/>
            <a:ext cx="3917156" cy="2139299"/>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타원 51">
            <a:extLst>
              <a:ext uri="{FF2B5EF4-FFF2-40B4-BE49-F238E27FC236}">
                <a16:creationId xmlns:a16="http://schemas.microsoft.com/office/drawing/2014/main" id="{A2276E95-4EDA-4988-9757-3328EFD96C39}"/>
              </a:ext>
            </a:extLst>
          </p:cNvPr>
          <p:cNvSpPr/>
          <p:nvPr/>
        </p:nvSpPr>
        <p:spPr>
          <a:xfrm>
            <a:off x="268360" y="4477013"/>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sp>
        <p:nvSpPr>
          <p:cNvPr id="64" name="타원 63">
            <a:extLst>
              <a:ext uri="{FF2B5EF4-FFF2-40B4-BE49-F238E27FC236}">
                <a16:creationId xmlns:a16="http://schemas.microsoft.com/office/drawing/2014/main" id="{FD907D54-9EF4-4A8A-8D64-A53C77B69545}"/>
              </a:ext>
            </a:extLst>
          </p:cNvPr>
          <p:cNvSpPr/>
          <p:nvPr/>
        </p:nvSpPr>
        <p:spPr>
          <a:xfrm>
            <a:off x="1675129" y="6711064"/>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spTree>
    <p:extLst>
      <p:ext uri="{BB962C8B-B14F-4D97-AF65-F5344CB8AC3E}">
        <p14:creationId xmlns:p14="http://schemas.microsoft.com/office/powerpoint/2010/main" val="856769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A2E573C3-2E07-46DC-A484-81B345FA4A8A}"/>
              </a:ext>
            </a:extLst>
          </p:cNvPr>
          <p:cNvSpPr>
            <a:spLocks noGrp="1"/>
          </p:cNvSpPr>
          <p:nvPr>
            <p:ph type="sldNum" sz="quarter" idx="12"/>
          </p:nvPr>
        </p:nvSpPr>
        <p:spPr/>
        <p:txBody>
          <a:bodyPr/>
          <a:lstStyle/>
          <a:p>
            <a:fld id="{33936384-6829-4736-91C5-B78CFB86700B}" type="slidenum">
              <a:rPr lang="ko-KR" altLang="en-US" smtClean="0">
                <a:solidFill>
                  <a:prstClr val="black">
                    <a:tint val="75000"/>
                  </a:prstClr>
                </a:solidFill>
              </a:rPr>
              <a:pPr/>
              <a:t>15</a:t>
            </a:fld>
            <a:endParaRPr lang="ko-KR" altLang="en-US" dirty="0">
              <a:solidFill>
                <a:prstClr val="black">
                  <a:tint val="75000"/>
                </a:prstClr>
              </a:solidFill>
            </a:endParaRPr>
          </a:p>
        </p:txBody>
      </p:sp>
      <p:sp>
        <p:nvSpPr>
          <p:cNvPr id="3" name="텍스트 개체 틀 2">
            <a:extLst>
              <a:ext uri="{FF2B5EF4-FFF2-40B4-BE49-F238E27FC236}">
                <a16:creationId xmlns:a16="http://schemas.microsoft.com/office/drawing/2014/main" id="{048389E4-9BF2-437B-83E2-FE8E6CF2D96D}"/>
              </a:ext>
            </a:extLst>
          </p:cNvPr>
          <p:cNvSpPr>
            <a:spLocks noGrp="1"/>
          </p:cNvSpPr>
          <p:nvPr>
            <p:ph type="body" sz="quarter" idx="11"/>
          </p:nvPr>
        </p:nvSpPr>
        <p:spPr/>
        <p:txBody>
          <a:bodyPr/>
          <a:lstStyle/>
          <a:p>
            <a:r>
              <a:rPr lang="en-US" altLang="ko-KR" dirty="0"/>
              <a:t>GUIDE-REQUEST-03</a:t>
            </a:r>
            <a:endParaRPr lang="ko-KR" altLang="en-US" dirty="0"/>
          </a:p>
        </p:txBody>
      </p:sp>
      <p:sp>
        <p:nvSpPr>
          <p:cNvPr id="4" name="텍스트 개체 틀 3">
            <a:extLst>
              <a:ext uri="{FF2B5EF4-FFF2-40B4-BE49-F238E27FC236}">
                <a16:creationId xmlns:a16="http://schemas.microsoft.com/office/drawing/2014/main" id="{94AC05BA-9838-4A6E-9C97-DDDB7EFEA762}"/>
              </a:ext>
            </a:extLst>
          </p:cNvPr>
          <p:cNvSpPr>
            <a:spLocks noGrp="1"/>
          </p:cNvSpPr>
          <p:nvPr>
            <p:ph type="body" sz="quarter" idx="13"/>
          </p:nvPr>
        </p:nvSpPr>
        <p:spPr/>
        <p:txBody>
          <a:bodyPr/>
          <a:lstStyle/>
          <a:p>
            <a:r>
              <a:rPr lang="ko-KR" altLang="en-US" dirty="0"/>
              <a:t>서비스 요청 </a:t>
            </a:r>
            <a:r>
              <a:rPr lang="en-US" altLang="ko-KR" dirty="0"/>
              <a:t>– </a:t>
            </a:r>
            <a:r>
              <a:rPr lang="ko-KR" altLang="en-US" dirty="0"/>
              <a:t>간편 신청</a:t>
            </a:r>
          </a:p>
        </p:txBody>
      </p:sp>
      <p:sp>
        <p:nvSpPr>
          <p:cNvPr id="45" name="텍스트 개체 틀 25">
            <a:extLst>
              <a:ext uri="{FF2B5EF4-FFF2-40B4-BE49-F238E27FC236}">
                <a16:creationId xmlns:a16="http://schemas.microsoft.com/office/drawing/2014/main" id="{D6608DD2-183F-4BB9-A9B4-10047D29D1A1}"/>
              </a:ext>
            </a:extLst>
          </p:cNvPr>
          <p:cNvSpPr>
            <a:spLocks noGrp="1"/>
          </p:cNvSpPr>
          <p:nvPr>
            <p:ph type="body" sz="quarter" idx="14"/>
          </p:nvPr>
        </p:nvSpPr>
        <p:spPr>
          <a:xfrm>
            <a:off x="7901463" y="671500"/>
            <a:ext cx="2371266" cy="6325146"/>
          </a:xfrm>
        </p:spPr>
        <p:txBody>
          <a:bodyPr/>
          <a:lstStyle/>
          <a:p>
            <a:r>
              <a:rPr lang="ko-KR" altLang="en-US" dirty="0"/>
              <a:t>일반 문의의 어플리케이션 선택 하단에 보여지는 링크를 클릭하여 간편 신청 화면으로 이동할 수 있습니다</a:t>
            </a:r>
            <a:r>
              <a:rPr lang="en-US" altLang="ko-KR" dirty="0"/>
              <a:t>.</a:t>
            </a:r>
          </a:p>
          <a:p>
            <a:r>
              <a:rPr lang="en-US" altLang="ko-KR" dirty="0"/>
              <a:t>[</a:t>
            </a:r>
            <a:r>
              <a:rPr lang="ko-KR" altLang="en-US" dirty="0"/>
              <a:t>필수</a:t>
            </a:r>
            <a:r>
              <a:rPr lang="en-US" altLang="ko-KR" dirty="0"/>
              <a:t>] </a:t>
            </a:r>
            <a:r>
              <a:rPr lang="ko-KR" altLang="en-US" dirty="0"/>
              <a:t>제목을 입력합니다</a:t>
            </a:r>
            <a:r>
              <a:rPr lang="en-US" altLang="ko-KR" dirty="0"/>
              <a:t>.</a:t>
            </a:r>
          </a:p>
          <a:p>
            <a:r>
              <a:rPr lang="en-US" altLang="ko-KR" dirty="0"/>
              <a:t>[</a:t>
            </a:r>
            <a:r>
              <a:rPr lang="ko-KR" altLang="en-US" dirty="0"/>
              <a:t>필수</a:t>
            </a:r>
            <a:r>
              <a:rPr lang="en-US" altLang="ko-KR" dirty="0"/>
              <a:t>] </a:t>
            </a:r>
            <a:r>
              <a:rPr lang="ko-KR" altLang="en-US" dirty="0"/>
              <a:t>설명을 자세히 입력합니다</a:t>
            </a:r>
            <a:r>
              <a:rPr lang="en-US" altLang="ko-KR" dirty="0"/>
              <a:t>.</a:t>
            </a:r>
          </a:p>
          <a:p>
            <a:r>
              <a:rPr lang="ko-KR" altLang="en-US" dirty="0"/>
              <a:t>참조할 파일이 있는 경우 추가하여 첨부합니다</a:t>
            </a:r>
            <a:r>
              <a:rPr lang="en-US" altLang="ko-KR" dirty="0"/>
              <a:t>.</a:t>
            </a:r>
          </a:p>
          <a:p>
            <a:r>
              <a:rPr lang="ko-KR" altLang="en-US" dirty="0"/>
              <a:t>제출 버튼을 클릭하여 서비스 요청을 등록합니다</a:t>
            </a:r>
            <a:r>
              <a:rPr lang="en-US" altLang="ko-KR" dirty="0"/>
              <a:t>.</a:t>
            </a:r>
          </a:p>
        </p:txBody>
      </p:sp>
      <p:cxnSp>
        <p:nvCxnSpPr>
          <p:cNvPr id="57" name="직선 연결선 56">
            <a:extLst>
              <a:ext uri="{FF2B5EF4-FFF2-40B4-BE49-F238E27FC236}">
                <a16:creationId xmlns:a16="http://schemas.microsoft.com/office/drawing/2014/main" id="{694C5368-ECC4-4A82-BCDB-E3027A7B509B}"/>
              </a:ext>
            </a:extLst>
          </p:cNvPr>
          <p:cNvCxnSpPr>
            <a:cxnSpLocks/>
          </p:cNvCxnSpPr>
          <p:nvPr/>
        </p:nvCxnSpPr>
        <p:spPr>
          <a:xfrm>
            <a:off x="7627576" y="1532326"/>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8" name="타원 57">
            <a:extLst>
              <a:ext uri="{FF2B5EF4-FFF2-40B4-BE49-F238E27FC236}">
                <a16:creationId xmlns:a16="http://schemas.microsoft.com/office/drawing/2014/main" id="{21BB2DB5-5B4D-48A6-8136-61BD5D06A01E}"/>
              </a:ext>
            </a:extLst>
          </p:cNvPr>
          <p:cNvSpPr/>
          <p:nvPr/>
        </p:nvSpPr>
        <p:spPr>
          <a:xfrm>
            <a:off x="7692400" y="76436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60" name="타원 59">
            <a:extLst>
              <a:ext uri="{FF2B5EF4-FFF2-40B4-BE49-F238E27FC236}">
                <a16:creationId xmlns:a16="http://schemas.microsoft.com/office/drawing/2014/main" id="{DBB26A6B-DA24-4477-8025-278606E9F3FD}"/>
              </a:ext>
            </a:extLst>
          </p:cNvPr>
          <p:cNvSpPr/>
          <p:nvPr/>
        </p:nvSpPr>
        <p:spPr>
          <a:xfrm>
            <a:off x="7683367" y="1625186"/>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cxnSp>
        <p:nvCxnSpPr>
          <p:cNvPr id="61" name="직선 연결선 60">
            <a:extLst>
              <a:ext uri="{FF2B5EF4-FFF2-40B4-BE49-F238E27FC236}">
                <a16:creationId xmlns:a16="http://schemas.microsoft.com/office/drawing/2014/main" id="{D3EF3F10-471A-4979-BCE4-1DCD41E488A1}"/>
              </a:ext>
            </a:extLst>
          </p:cNvPr>
          <p:cNvCxnSpPr>
            <a:cxnSpLocks/>
          </p:cNvCxnSpPr>
          <p:nvPr/>
        </p:nvCxnSpPr>
        <p:spPr>
          <a:xfrm>
            <a:off x="7636609" y="2093350"/>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62" name="타원 61">
            <a:extLst>
              <a:ext uri="{FF2B5EF4-FFF2-40B4-BE49-F238E27FC236}">
                <a16:creationId xmlns:a16="http://schemas.microsoft.com/office/drawing/2014/main" id="{3B6FF236-8D28-40D2-9185-1E48311A9B5B}"/>
              </a:ext>
            </a:extLst>
          </p:cNvPr>
          <p:cNvSpPr/>
          <p:nvPr/>
        </p:nvSpPr>
        <p:spPr>
          <a:xfrm>
            <a:off x="7692400" y="218621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5</a:t>
            </a:r>
            <a:endParaRPr lang="ko-KR" altLang="en-US" sz="1000" b="1" dirty="0">
              <a:latin typeface="+mj-lt"/>
              <a:ea typeface="나눔고딕" panose="020D0604000000000000" pitchFamily="50" charset="-127"/>
            </a:endParaRPr>
          </a:p>
        </p:txBody>
      </p:sp>
      <p:sp>
        <p:nvSpPr>
          <p:cNvPr id="44" name="TextBox 43">
            <a:extLst>
              <a:ext uri="{FF2B5EF4-FFF2-40B4-BE49-F238E27FC236}">
                <a16:creationId xmlns:a16="http://schemas.microsoft.com/office/drawing/2014/main" id="{1E5D1DCB-20F0-4E5D-9860-9B893D9FEDFA}"/>
              </a:ext>
            </a:extLst>
          </p:cNvPr>
          <p:cNvSpPr txBox="1"/>
          <p:nvPr/>
        </p:nvSpPr>
        <p:spPr>
          <a:xfrm>
            <a:off x="4384804" y="741166"/>
            <a:ext cx="3130688" cy="1132939"/>
          </a:xfrm>
          <a:prstGeom prst="rect">
            <a:avLst/>
          </a:prstGeom>
          <a:solidFill>
            <a:schemeClr val="accent5">
              <a:lumMod val="20000"/>
              <a:lumOff val="80000"/>
            </a:schemeClr>
          </a:solidFill>
        </p:spPr>
        <p:txBody>
          <a:bodyPr wrap="square" rtlCol="0">
            <a:spAutoFit/>
          </a:bodyPr>
          <a:lstStyle/>
          <a:p>
            <a:pPr algn="ctr">
              <a:lnSpc>
                <a:spcPct val="130000"/>
              </a:lnSpc>
            </a:pPr>
            <a:r>
              <a:rPr lang="ko-KR" altLang="en-US" sz="1800" b="1" dirty="0">
                <a:latin typeface="아리따-돋움(TTF)-Medium" panose="02020603020101020101" pitchFamily="18" charset="-127"/>
                <a:ea typeface="아리따-돋움(TTF)-Medium" panose="02020603020101020101" pitchFamily="18" charset="-127"/>
              </a:rPr>
              <a:t>어플리케이션 확인이 어려운 경우 간편신청으로 서비스를 요청할 수 있습니다</a:t>
            </a:r>
            <a:r>
              <a:rPr lang="en-US" altLang="ko-KR" sz="1800" b="1" dirty="0">
                <a:latin typeface="아리따-돋움(TTF)-Medium" panose="02020603020101020101" pitchFamily="18" charset="-127"/>
                <a:ea typeface="아리따-돋움(TTF)-Medium" panose="02020603020101020101" pitchFamily="18" charset="-127"/>
              </a:rPr>
              <a:t>.</a:t>
            </a:r>
          </a:p>
        </p:txBody>
      </p:sp>
      <p:cxnSp>
        <p:nvCxnSpPr>
          <p:cNvPr id="48" name="직선 연결선 47">
            <a:extLst>
              <a:ext uri="{FF2B5EF4-FFF2-40B4-BE49-F238E27FC236}">
                <a16:creationId xmlns:a16="http://schemas.microsoft.com/office/drawing/2014/main" id="{BCA041AC-C053-4DEF-B9E4-FD95738CBAB7}"/>
              </a:ext>
            </a:extLst>
          </p:cNvPr>
          <p:cNvCxnSpPr>
            <a:cxnSpLocks/>
          </p:cNvCxnSpPr>
          <p:nvPr/>
        </p:nvCxnSpPr>
        <p:spPr>
          <a:xfrm>
            <a:off x="7636609" y="1201792"/>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1" name="타원 50">
            <a:extLst>
              <a:ext uri="{FF2B5EF4-FFF2-40B4-BE49-F238E27FC236}">
                <a16:creationId xmlns:a16="http://schemas.microsoft.com/office/drawing/2014/main" id="{108E33C4-C940-4664-9E7D-F4FA712C3239}"/>
              </a:ext>
            </a:extLst>
          </p:cNvPr>
          <p:cNvSpPr/>
          <p:nvPr/>
        </p:nvSpPr>
        <p:spPr>
          <a:xfrm>
            <a:off x="7692400" y="1294652"/>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pic>
        <p:nvPicPr>
          <p:cNvPr id="5" name="그림 4">
            <a:extLst>
              <a:ext uri="{FF2B5EF4-FFF2-40B4-BE49-F238E27FC236}">
                <a16:creationId xmlns:a16="http://schemas.microsoft.com/office/drawing/2014/main" id="{7C3F5AF2-3196-4C91-B057-144E6ED3EABD}"/>
              </a:ext>
            </a:extLst>
          </p:cNvPr>
          <p:cNvPicPr>
            <a:picLocks noChangeAspect="1"/>
          </p:cNvPicPr>
          <p:nvPr/>
        </p:nvPicPr>
        <p:blipFill>
          <a:blip r:embed="rId2"/>
          <a:stretch>
            <a:fillRect/>
          </a:stretch>
        </p:blipFill>
        <p:spPr>
          <a:xfrm>
            <a:off x="3242140" y="3085430"/>
            <a:ext cx="4167188" cy="3771900"/>
          </a:xfrm>
          <a:prstGeom prst="rect">
            <a:avLst/>
          </a:prstGeom>
        </p:spPr>
      </p:pic>
      <p:pic>
        <p:nvPicPr>
          <p:cNvPr id="8" name="그림 7">
            <a:extLst>
              <a:ext uri="{FF2B5EF4-FFF2-40B4-BE49-F238E27FC236}">
                <a16:creationId xmlns:a16="http://schemas.microsoft.com/office/drawing/2014/main" id="{D832C32A-834A-4E73-9813-6C4AF30BC962}"/>
              </a:ext>
            </a:extLst>
          </p:cNvPr>
          <p:cNvPicPr>
            <a:picLocks noChangeAspect="1"/>
          </p:cNvPicPr>
          <p:nvPr/>
        </p:nvPicPr>
        <p:blipFill>
          <a:blip r:embed="rId3"/>
          <a:stretch>
            <a:fillRect/>
          </a:stretch>
        </p:blipFill>
        <p:spPr>
          <a:xfrm>
            <a:off x="375471" y="1038284"/>
            <a:ext cx="4119563" cy="1557338"/>
          </a:xfrm>
          <a:prstGeom prst="rect">
            <a:avLst/>
          </a:prstGeom>
        </p:spPr>
      </p:pic>
      <p:sp>
        <p:nvSpPr>
          <p:cNvPr id="26" name="타원 25">
            <a:extLst>
              <a:ext uri="{FF2B5EF4-FFF2-40B4-BE49-F238E27FC236}">
                <a16:creationId xmlns:a16="http://schemas.microsoft.com/office/drawing/2014/main" id="{4AA93AC4-8104-4034-852B-495D15EE105E}"/>
              </a:ext>
            </a:extLst>
          </p:cNvPr>
          <p:cNvSpPr/>
          <p:nvPr/>
        </p:nvSpPr>
        <p:spPr>
          <a:xfrm>
            <a:off x="1344172" y="244259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cxnSp>
        <p:nvCxnSpPr>
          <p:cNvPr id="10" name="직선 연결선 9">
            <a:extLst>
              <a:ext uri="{FF2B5EF4-FFF2-40B4-BE49-F238E27FC236}">
                <a16:creationId xmlns:a16="http://schemas.microsoft.com/office/drawing/2014/main" id="{41E53F9F-5B96-47F0-A911-069BA2A11CB0}"/>
              </a:ext>
            </a:extLst>
          </p:cNvPr>
          <p:cNvCxnSpPr/>
          <p:nvPr/>
        </p:nvCxnSpPr>
        <p:spPr>
          <a:xfrm>
            <a:off x="1497204" y="2605529"/>
            <a:ext cx="4774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자유형: 도형 28">
            <a:extLst>
              <a:ext uri="{FF2B5EF4-FFF2-40B4-BE49-F238E27FC236}">
                <a16:creationId xmlns:a16="http://schemas.microsoft.com/office/drawing/2014/main" id="{936A7925-7A1C-4DA3-89B6-534A5FD435FB}"/>
              </a:ext>
            </a:extLst>
          </p:cNvPr>
          <p:cNvSpPr/>
          <p:nvPr/>
        </p:nvSpPr>
        <p:spPr>
          <a:xfrm rot="1572586">
            <a:off x="2413052" y="2808574"/>
            <a:ext cx="671669" cy="615481"/>
          </a:xfrm>
          <a:custGeom>
            <a:avLst/>
            <a:gdLst>
              <a:gd name="connsiteX0" fmla="*/ 0 w 657380"/>
              <a:gd name="connsiteY0" fmla="*/ 0 h 684789"/>
              <a:gd name="connsiteX1" fmla="*/ 11037 w 657380"/>
              <a:gd name="connsiteY1" fmla="*/ 3668 h 684789"/>
              <a:gd name="connsiteX2" fmla="*/ 8532 w 657380"/>
              <a:gd name="connsiteY2" fmla="*/ 11573 h 684789"/>
              <a:gd name="connsiteX3" fmla="*/ 9280 w 657380"/>
              <a:gd name="connsiteY3" fmla="*/ 18674 h 684789"/>
              <a:gd name="connsiteX4" fmla="*/ 9281 w 657380"/>
              <a:gd name="connsiteY4" fmla="*/ 18674 h 684789"/>
              <a:gd name="connsiteX5" fmla="*/ 34683 w 657380"/>
              <a:gd name="connsiteY5" fmla="*/ 97656 h 684789"/>
              <a:gd name="connsiteX6" fmla="*/ 47126 w 657380"/>
              <a:gd name="connsiteY6" fmla="*/ 122140 h 684789"/>
              <a:gd name="connsiteX7" fmla="*/ 74579 w 657380"/>
              <a:gd name="connsiteY7" fmla="*/ 171743 h 684789"/>
              <a:gd name="connsiteX8" fmla="*/ 94082 w 657380"/>
              <a:gd name="connsiteY8" fmla="*/ 198437 h 684789"/>
              <a:gd name="connsiteX9" fmla="*/ 127971 w 657380"/>
              <a:gd name="connsiteY9" fmla="*/ 239850 h 684789"/>
              <a:gd name="connsiteX10" fmla="*/ 153059 w 657380"/>
              <a:gd name="connsiteY10" fmla="*/ 265146 h 684789"/>
              <a:gd name="connsiteX11" fmla="*/ 194020 w 657380"/>
              <a:gd name="connsiteY11" fmla="*/ 300926 h 684789"/>
              <a:gd name="connsiteX12" fmla="*/ 223423 w 657380"/>
              <a:gd name="connsiteY12" fmla="*/ 323210 h 684789"/>
              <a:gd name="connsiteX13" fmla="*/ 272343 w 657380"/>
              <a:gd name="connsiteY13" fmla="*/ 354011 h 684789"/>
              <a:gd name="connsiteX14" fmla="*/ 304229 w 657380"/>
              <a:gd name="connsiteY14" fmla="*/ 372058 h 684789"/>
              <a:gd name="connsiteX15" fmla="*/ 364466 w 657380"/>
              <a:gd name="connsiteY15" fmla="*/ 398536 h 684789"/>
              <a:gd name="connsiteX16" fmla="*/ 394452 w 657380"/>
              <a:gd name="connsiteY16" fmla="*/ 410763 h 684789"/>
              <a:gd name="connsiteX17" fmla="*/ 493035 w 657380"/>
              <a:gd name="connsiteY17" fmla="*/ 438272 h 684789"/>
              <a:gd name="connsiteX18" fmla="*/ 493035 w 657380"/>
              <a:gd name="connsiteY18" fmla="*/ 356099 h 684789"/>
              <a:gd name="connsiteX19" fmla="*/ 657380 w 657380"/>
              <a:gd name="connsiteY19" fmla="*/ 537091 h 684789"/>
              <a:gd name="connsiteX20" fmla="*/ 493035 w 657380"/>
              <a:gd name="connsiteY20" fmla="*/ 684789 h 684789"/>
              <a:gd name="connsiteX21" fmla="*/ 493035 w 657380"/>
              <a:gd name="connsiteY21" fmla="*/ 602617 h 684789"/>
              <a:gd name="connsiteX22" fmla="*/ 293551 w 657380"/>
              <a:gd name="connsiteY22" fmla="*/ 531710 h 684789"/>
              <a:gd name="connsiteX23" fmla="*/ 0 w 657380"/>
              <a:gd name="connsiteY23" fmla="*/ 95025 h 6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7380" h="684789">
                <a:moveTo>
                  <a:pt x="0" y="0"/>
                </a:moveTo>
                <a:lnTo>
                  <a:pt x="11037" y="3668"/>
                </a:lnTo>
                <a:lnTo>
                  <a:pt x="8532" y="11573"/>
                </a:lnTo>
                <a:lnTo>
                  <a:pt x="9280" y="18674"/>
                </a:lnTo>
                <a:lnTo>
                  <a:pt x="9281" y="18674"/>
                </a:lnTo>
                <a:lnTo>
                  <a:pt x="34683" y="97656"/>
                </a:lnTo>
                <a:lnTo>
                  <a:pt x="47126" y="122140"/>
                </a:lnTo>
                <a:lnTo>
                  <a:pt x="74579" y="171743"/>
                </a:lnTo>
                <a:lnTo>
                  <a:pt x="94082" y="198437"/>
                </a:lnTo>
                <a:lnTo>
                  <a:pt x="127971" y="239850"/>
                </a:lnTo>
                <a:lnTo>
                  <a:pt x="153059" y="265146"/>
                </a:lnTo>
                <a:lnTo>
                  <a:pt x="194020" y="300926"/>
                </a:lnTo>
                <a:lnTo>
                  <a:pt x="223423" y="323210"/>
                </a:lnTo>
                <a:lnTo>
                  <a:pt x="272343" y="354011"/>
                </a:lnTo>
                <a:lnTo>
                  <a:pt x="304229" y="372058"/>
                </a:lnTo>
                <a:lnTo>
                  <a:pt x="364466" y="398536"/>
                </a:lnTo>
                <a:lnTo>
                  <a:pt x="394452" y="410763"/>
                </a:lnTo>
                <a:lnTo>
                  <a:pt x="493035" y="438272"/>
                </a:lnTo>
                <a:lnTo>
                  <a:pt x="493035" y="356099"/>
                </a:lnTo>
                <a:lnTo>
                  <a:pt x="657380" y="537091"/>
                </a:lnTo>
                <a:lnTo>
                  <a:pt x="493035" y="684789"/>
                </a:lnTo>
                <a:lnTo>
                  <a:pt x="493035" y="602617"/>
                </a:lnTo>
                <a:cubicBezTo>
                  <a:pt x="420474" y="587676"/>
                  <a:pt x="353379" y="563422"/>
                  <a:pt x="293551" y="531710"/>
                </a:cubicBezTo>
                <a:cubicBezTo>
                  <a:pt x="114069" y="436573"/>
                  <a:pt x="0" y="274314"/>
                  <a:pt x="0" y="95025"/>
                </a:cubicBezTo>
                <a:close/>
              </a:path>
            </a:pathLst>
          </a:custGeom>
          <a:solidFill>
            <a:schemeClr val="bg1">
              <a:lumMod val="95000"/>
            </a:schemeClr>
          </a:solidFill>
          <a:ln w="31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dirty="0" err="1">
              <a:solidFill>
                <a:schemeClr val="tx1"/>
              </a:solidFill>
              <a:latin typeface="아리따-돋움4.0(TTF)-Medium" panose="02020603020101020101" pitchFamily="18" charset="-127"/>
              <a:ea typeface="아리따-돋움4.0(TTF)-Medium" panose="02020603020101020101" pitchFamily="18" charset="-127"/>
            </a:endParaRPr>
          </a:p>
        </p:txBody>
      </p:sp>
      <p:sp>
        <p:nvSpPr>
          <p:cNvPr id="30" name="사각형: 둥근 모서리 29">
            <a:extLst>
              <a:ext uri="{FF2B5EF4-FFF2-40B4-BE49-F238E27FC236}">
                <a16:creationId xmlns:a16="http://schemas.microsoft.com/office/drawing/2014/main" id="{3E4BCED3-A47F-4BD0-B7E4-EBB4B865235F}"/>
              </a:ext>
            </a:extLst>
          </p:cNvPr>
          <p:cNvSpPr/>
          <p:nvPr/>
        </p:nvSpPr>
        <p:spPr>
          <a:xfrm>
            <a:off x="3186108" y="3579290"/>
            <a:ext cx="4223219" cy="499061"/>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타원 30">
            <a:extLst>
              <a:ext uri="{FF2B5EF4-FFF2-40B4-BE49-F238E27FC236}">
                <a16:creationId xmlns:a16="http://schemas.microsoft.com/office/drawing/2014/main" id="{FF30636D-A5A3-44A8-AD9B-05C203580BAB}"/>
              </a:ext>
            </a:extLst>
          </p:cNvPr>
          <p:cNvSpPr/>
          <p:nvPr/>
        </p:nvSpPr>
        <p:spPr>
          <a:xfrm>
            <a:off x="3115675" y="3582429"/>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32" name="사각형: 둥근 모서리 31">
            <a:extLst>
              <a:ext uri="{FF2B5EF4-FFF2-40B4-BE49-F238E27FC236}">
                <a16:creationId xmlns:a16="http://schemas.microsoft.com/office/drawing/2014/main" id="{1C1E9697-9E98-499C-889D-93D7C34658AF}"/>
              </a:ext>
            </a:extLst>
          </p:cNvPr>
          <p:cNvSpPr/>
          <p:nvPr/>
        </p:nvSpPr>
        <p:spPr>
          <a:xfrm>
            <a:off x="3186108" y="4126606"/>
            <a:ext cx="4223219" cy="1751680"/>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타원 32">
            <a:extLst>
              <a:ext uri="{FF2B5EF4-FFF2-40B4-BE49-F238E27FC236}">
                <a16:creationId xmlns:a16="http://schemas.microsoft.com/office/drawing/2014/main" id="{D2F2E503-A19F-4955-80CC-40686E1BD679}"/>
              </a:ext>
            </a:extLst>
          </p:cNvPr>
          <p:cNvSpPr/>
          <p:nvPr/>
        </p:nvSpPr>
        <p:spPr>
          <a:xfrm>
            <a:off x="3115675" y="4129745"/>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sp>
        <p:nvSpPr>
          <p:cNvPr id="34" name="사각형: 둥근 모서리 33">
            <a:extLst>
              <a:ext uri="{FF2B5EF4-FFF2-40B4-BE49-F238E27FC236}">
                <a16:creationId xmlns:a16="http://schemas.microsoft.com/office/drawing/2014/main" id="{9CBCD85F-06EC-4D2D-8F3F-377E84FABE3B}"/>
              </a:ext>
            </a:extLst>
          </p:cNvPr>
          <p:cNvSpPr/>
          <p:nvPr/>
        </p:nvSpPr>
        <p:spPr>
          <a:xfrm>
            <a:off x="3186108" y="5914082"/>
            <a:ext cx="4223219" cy="499061"/>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타원 34">
            <a:extLst>
              <a:ext uri="{FF2B5EF4-FFF2-40B4-BE49-F238E27FC236}">
                <a16:creationId xmlns:a16="http://schemas.microsoft.com/office/drawing/2014/main" id="{1676B8E2-A995-4BAF-ADA8-4E51C71C8EC5}"/>
              </a:ext>
            </a:extLst>
          </p:cNvPr>
          <p:cNvSpPr/>
          <p:nvPr/>
        </p:nvSpPr>
        <p:spPr>
          <a:xfrm>
            <a:off x="3115675" y="5917221"/>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sp>
        <p:nvSpPr>
          <p:cNvPr id="36" name="타원 35">
            <a:extLst>
              <a:ext uri="{FF2B5EF4-FFF2-40B4-BE49-F238E27FC236}">
                <a16:creationId xmlns:a16="http://schemas.microsoft.com/office/drawing/2014/main" id="{E06F6DCB-294C-4417-B478-9743E7398AB4}"/>
              </a:ext>
            </a:extLst>
          </p:cNvPr>
          <p:cNvSpPr/>
          <p:nvPr/>
        </p:nvSpPr>
        <p:spPr>
          <a:xfrm>
            <a:off x="4745105" y="6594849"/>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5</a:t>
            </a:r>
            <a:endParaRPr lang="ko-KR" altLang="en-US" sz="1000" b="1" dirty="0">
              <a:latin typeface="+mj-lt"/>
              <a:ea typeface="나눔고딕" panose="020D0604000000000000" pitchFamily="50" charset="-127"/>
            </a:endParaRPr>
          </a:p>
        </p:txBody>
      </p:sp>
      <p:cxnSp>
        <p:nvCxnSpPr>
          <p:cNvPr id="37" name="직선 연결선 36">
            <a:extLst>
              <a:ext uri="{FF2B5EF4-FFF2-40B4-BE49-F238E27FC236}">
                <a16:creationId xmlns:a16="http://schemas.microsoft.com/office/drawing/2014/main" id="{948414DA-B307-46A5-A861-824FA183867E}"/>
              </a:ext>
            </a:extLst>
          </p:cNvPr>
          <p:cNvCxnSpPr>
            <a:cxnSpLocks/>
          </p:cNvCxnSpPr>
          <p:nvPr/>
        </p:nvCxnSpPr>
        <p:spPr>
          <a:xfrm>
            <a:off x="7627576" y="1780810"/>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40" name="타원 39">
            <a:extLst>
              <a:ext uri="{FF2B5EF4-FFF2-40B4-BE49-F238E27FC236}">
                <a16:creationId xmlns:a16="http://schemas.microsoft.com/office/drawing/2014/main" id="{C7099E14-9894-4422-B54E-52AF5A8D3BBF}"/>
              </a:ext>
            </a:extLst>
          </p:cNvPr>
          <p:cNvSpPr/>
          <p:nvPr/>
        </p:nvSpPr>
        <p:spPr>
          <a:xfrm>
            <a:off x="7683367" y="1873670"/>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spTree>
    <p:extLst>
      <p:ext uri="{BB962C8B-B14F-4D97-AF65-F5344CB8AC3E}">
        <p14:creationId xmlns:p14="http://schemas.microsoft.com/office/powerpoint/2010/main" val="1828518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A2E573C3-2E07-46DC-A484-81B345FA4A8A}"/>
              </a:ext>
            </a:extLst>
          </p:cNvPr>
          <p:cNvSpPr>
            <a:spLocks noGrp="1"/>
          </p:cNvSpPr>
          <p:nvPr>
            <p:ph type="sldNum" sz="quarter" idx="12"/>
          </p:nvPr>
        </p:nvSpPr>
        <p:spPr/>
        <p:txBody>
          <a:bodyPr/>
          <a:lstStyle/>
          <a:p>
            <a:fld id="{33936384-6829-4736-91C5-B78CFB86700B}" type="slidenum">
              <a:rPr lang="ko-KR" altLang="en-US" smtClean="0">
                <a:solidFill>
                  <a:prstClr val="black">
                    <a:tint val="75000"/>
                  </a:prstClr>
                </a:solidFill>
              </a:rPr>
              <a:pPr/>
              <a:t>16</a:t>
            </a:fld>
            <a:endParaRPr lang="ko-KR" altLang="en-US" dirty="0">
              <a:solidFill>
                <a:prstClr val="black">
                  <a:tint val="75000"/>
                </a:prstClr>
              </a:solidFill>
            </a:endParaRPr>
          </a:p>
        </p:txBody>
      </p:sp>
      <p:sp>
        <p:nvSpPr>
          <p:cNvPr id="3" name="텍스트 개체 틀 2">
            <a:extLst>
              <a:ext uri="{FF2B5EF4-FFF2-40B4-BE49-F238E27FC236}">
                <a16:creationId xmlns:a16="http://schemas.microsoft.com/office/drawing/2014/main" id="{048389E4-9BF2-437B-83E2-FE8E6CF2D96D}"/>
              </a:ext>
            </a:extLst>
          </p:cNvPr>
          <p:cNvSpPr>
            <a:spLocks noGrp="1"/>
          </p:cNvSpPr>
          <p:nvPr>
            <p:ph type="body" sz="quarter" idx="11"/>
          </p:nvPr>
        </p:nvSpPr>
        <p:spPr/>
        <p:txBody>
          <a:bodyPr/>
          <a:lstStyle/>
          <a:p>
            <a:r>
              <a:rPr lang="en-US" altLang="ko-KR" dirty="0"/>
              <a:t>GUIDE-REQUEST-04</a:t>
            </a:r>
            <a:endParaRPr lang="ko-KR" altLang="en-US" dirty="0"/>
          </a:p>
        </p:txBody>
      </p:sp>
      <p:sp>
        <p:nvSpPr>
          <p:cNvPr id="4" name="텍스트 개체 틀 3">
            <a:extLst>
              <a:ext uri="{FF2B5EF4-FFF2-40B4-BE49-F238E27FC236}">
                <a16:creationId xmlns:a16="http://schemas.microsoft.com/office/drawing/2014/main" id="{94AC05BA-9838-4A6E-9C97-DDDB7EFEA762}"/>
              </a:ext>
            </a:extLst>
          </p:cNvPr>
          <p:cNvSpPr>
            <a:spLocks noGrp="1"/>
          </p:cNvSpPr>
          <p:nvPr>
            <p:ph type="body" sz="quarter" idx="13"/>
          </p:nvPr>
        </p:nvSpPr>
        <p:spPr/>
        <p:txBody>
          <a:bodyPr/>
          <a:lstStyle/>
          <a:p>
            <a:r>
              <a:rPr lang="ko-KR" altLang="en-US" dirty="0"/>
              <a:t>서비스 요청 </a:t>
            </a:r>
            <a:r>
              <a:rPr lang="en-US" altLang="ko-KR" dirty="0"/>
              <a:t>– </a:t>
            </a:r>
            <a:r>
              <a:rPr lang="ko-KR" altLang="en-US" dirty="0"/>
              <a:t>개발 요청</a:t>
            </a:r>
          </a:p>
        </p:txBody>
      </p:sp>
      <p:sp>
        <p:nvSpPr>
          <p:cNvPr id="45" name="텍스트 개체 틀 25">
            <a:extLst>
              <a:ext uri="{FF2B5EF4-FFF2-40B4-BE49-F238E27FC236}">
                <a16:creationId xmlns:a16="http://schemas.microsoft.com/office/drawing/2014/main" id="{D6608DD2-183F-4BB9-A9B4-10047D29D1A1}"/>
              </a:ext>
            </a:extLst>
          </p:cNvPr>
          <p:cNvSpPr>
            <a:spLocks noGrp="1"/>
          </p:cNvSpPr>
          <p:nvPr>
            <p:ph type="body" sz="quarter" idx="14"/>
          </p:nvPr>
        </p:nvSpPr>
        <p:spPr>
          <a:xfrm>
            <a:off x="7901463" y="671500"/>
            <a:ext cx="2371266" cy="6325146"/>
          </a:xfrm>
        </p:spPr>
        <p:txBody>
          <a:bodyPr/>
          <a:lstStyle/>
          <a:p>
            <a:r>
              <a:rPr lang="en-US" altLang="ko-KR" dirty="0"/>
              <a:t>[</a:t>
            </a:r>
            <a:r>
              <a:rPr lang="ko-KR" altLang="en-US" dirty="0"/>
              <a:t>필수</a:t>
            </a:r>
            <a:r>
              <a:rPr lang="en-US" altLang="ko-KR" dirty="0"/>
              <a:t>] </a:t>
            </a:r>
            <a:r>
              <a:rPr lang="ko-KR" altLang="en-US" dirty="0"/>
              <a:t>서비스를 요청하는 시스템을 검색하여 선택합니다</a:t>
            </a:r>
            <a:r>
              <a:rPr lang="en-US" altLang="ko-KR" dirty="0"/>
              <a:t>. </a:t>
            </a:r>
            <a:r>
              <a:rPr lang="ko-KR" altLang="en-US" dirty="0"/>
              <a:t>입력창이나 검색 버튼을 클릭하면 서비스</a:t>
            </a:r>
            <a:r>
              <a:rPr lang="en-US" altLang="ko-KR" dirty="0"/>
              <a:t>/</a:t>
            </a:r>
            <a:r>
              <a:rPr lang="ko-KR" altLang="en-US" dirty="0"/>
              <a:t>어플리케이션을 검색할 수 있는 화면이 보여집니다</a:t>
            </a:r>
            <a:r>
              <a:rPr lang="en-US" altLang="ko-KR" dirty="0"/>
              <a:t>.</a:t>
            </a:r>
          </a:p>
          <a:p>
            <a:r>
              <a:rPr lang="ko-KR" altLang="en-US" dirty="0"/>
              <a:t>선택한 어플리케이션이 내부회계관리대상 시스템인 경우 결재선 지정 필드가 추가로 보여집니다</a:t>
            </a:r>
            <a:r>
              <a:rPr lang="en-US" altLang="ko-KR" dirty="0"/>
              <a:t>.</a:t>
            </a:r>
          </a:p>
          <a:p>
            <a:pPr>
              <a:spcBef>
                <a:spcPts val="200"/>
              </a:spcBef>
            </a:pPr>
            <a:r>
              <a:rPr lang="ko-KR" altLang="en-US" dirty="0"/>
              <a:t>결재자 지정은은 이름으로 검색하여 지정합니다</a:t>
            </a:r>
            <a:r>
              <a:rPr lang="en-US" altLang="ko-KR" dirty="0"/>
              <a:t>.</a:t>
            </a:r>
          </a:p>
          <a:p>
            <a:r>
              <a:rPr lang="en-US" altLang="ko-KR" dirty="0"/>
              <a:t>[</a:t>
            </a:r>
            <a:r>
              <a:rPr lang="ko-KR" altLang="en-US" dirty="0"/>
              <a:t>필수</a:t>
            </a:r>
            <a:r>
              <a:rPr lang="en-US" altLang="ko-KR" dirty="0"/>
              <a:t>/</a:t>
            </a:r>
            <a:r>
              <a:rPr lang="ko-KR" altLang="en-US" dirty="0"/>
              <a:t>공통</a:t>
            </a:r>
            <a:r>
              <a:rPr lang="en-US" altLang="ko-KR" dirty="0"/>
              <a:t>] </a:t>
            </a:r>
            <a:r>
              <a:rPr lang="ko-KR" altLang="en-US" dirty="0"/>
              <a:t>제목과 설명을 입력합니다</a:t>
            </a:r>
            <a:r>
              <a:rPr lang="en-US" altLang="ko-KR" dirty="0"/>
              <a:t>. </a:t>
            </a:r>
            <a:r>
              <a:rPr lang="ko-KR" altLang="en-US" dirty="0"/>
              <a:t>모든 요청화면에서 동일한 항목이 보여집니다</a:t>
            </a:r>
            <a:r>
              <a:rPr lang="en-US" altLang="ko-KR" dirty="0"/>
              <a:t>.</a:t>
            </a:r>
          </a:p>
          <a:p>
            <a:r>
              <a:rPr lang="en-US" altLang="ko-KR" dirty="0"/>
              <a:t>[</a:t>
            </a:r>
            <a:r>
              <a:rPr lang="ko-KR" altLang="en-US" dirty="0"/>
              <a:t>선택</a:t>
            </a:r>
            <a:r>
              <a:rPr lang="en-US" altLang="ko-KR" dirty="0"/>
              <a:t>/</a:t>
            </a:r>
            <a:r>
              <a:rPr lang="ko-KR" altLang="en-US" dirty="0"/>
              <a:t>공통</a:t>
            </a:r>
            <a:r>
              <a:rPr lang="en-US" altLang="ko-KR" dirty="0"/>
              <a:t>] </a:t>
            </a:r>
            <a:r>
              <a:rPr lang="ko-KR" altLang="en-US" dirty="0"/>
              <a:t>모든 요청화면에서 동일한 항목이 보여집니다</a:t>
            </a:r>
            <a:r>
              <a:rPr lang="en-US" altLang="ko-KR" dirty="0"/>
              <a:t>.</a:t>
            </a:r>
          </a:p>
          <a:p>
            <a:pPr marL="90488" indent="-90488">
              <a:spcBef>
                <a:spcPts val="200"/>
              </a:spcBef>
              <a:buFont typeface="Wingdings" panose="05000000000000000000" pitchFamily="2" charset="2"/>
              <a:buChar char="§"/>
            </a:pPr>
            <a:r>
              <a:rPr lang="ko-KR" altLang="en-US" dirty="0"/>
              <a:t>사용자가 신청하는 요청에 대하여 참조가 필요한 참조자를 지정합니다</a:t>
            </a:r>
            <a:r>
              <a:rPr lang="en-US" altLang="ko-KR" dirty="0"/>
              <a:t>.</a:t>
            </a:r>
          </a:p>
          <a:p>
            <a:pPr marL="90488" indent="-90488">
              <a:spcBef>
                <a:spcPts val="200"/>
              </a:spcBef>
              <a:buFont typeface="Wingdings" panose="05000000000000000000" pitchFamily="2" charset="2"/>
              <a:buChar char="§"/>
            </a:pPr>
            <a:r>
              <a:rPr lang="ko-KR" altLang="en-US" dirty="0"/>
              <a:t>서비스 요청에 대한 희망 완료일을 지정합니다</a:t>
            </a:r>
            <a:r>
              <a:rPr lang="en-US" altLang="ko-KR" dirty="0"/>
              <a:t>.</a:t>
            </a:r>
          </a:p>
          <a:p>
            <a:pPr marL="90488" indent="-90488">
              <a:spcBef>
                <a:spcPts val="200"/>
              </a:spcBef>
              <a:buFont typeface="Wingdings" panose="05000000000000000000" pitchFamily="2" charset="2"/>
              <a:buChar char="§"/>
            </a:pPr>
            <a:r>
              <a:rPr lang="ko-KR" altLang="en-US" dirty="0"/>
              <a:t>사용자가 신청하는 요청에 대하여 실 요청자가 다른 경우 지정합니다</a:t>
            </a:r>
            <a:r>
              <a:rPr lang="en-US" altLang="ko-KR" dirty="0"/>
              <a:t>.</a:t>
            </a:r>
          </a:p>
          <a:p>
            <a:pPr marL="90488" indent="-90488">
              <a:spcBef>
                <a:spcPts val="200"/>
              </a:spcBef>
              <a:buFont typeface="Wingdings" panose="05000000000000000000" pitchFamily="2" charset="2"/>
              <a:buChar char="§"/>
            </a:pPr>
            <a:r>
              <a:rPr lang="ko-KR" altLang="en-US" dirty="0"/>
              <a:t>참조할 파일이 있는 경우 추가하여 첨부합니다</a:t>
            </a:r>
            <a:r>
              <a:rPr lang="en-US" altLang="ko-KR" dirty="0"/>
              <a:t>.</a:t>
            </a:r>
          </a:p>
          <a:p>
            <a:r>
              <a:rPr lang="ko-KR" altLang="en-US" dirty="0"/>
              <a:t>제출 버튼을 클릭하여 서비스 요청을 등록합니다</a:t>
            </a:r>
            <a:r>
              <a:rPr lang="en-US" altLang="ko-KR" dirty="0"/>
              <a:t>.</a:t>
            </a:r>
          </a:p>
        </p:txBody>
      </p:sp>
      <p:pic>
        <p:nvPicPr>
          <p:cNvPr id="6" name="그림 5">
            <a:extLst>
              <a:ext uri="{FF2B5EF4-FFF2-40B4-BE49-F238E27FC236}">
                <a16:creationId xmlns:a16="http://schemas.microsoft.com/office/drawing/2014/main" id="{6656964F-4759-48A0-8498-2941220E625D}"/>
              </a:ext>
            </a:extLst>
          </p:cNvPr>
          <p:cNvPicPr>
            <a:picLocks noChangeAspect="1"/>
          </p:cNvPicPr>
          <p:nvPr/>
        </p:nvPicPr>
        <p:blipFill rotWithShape="1">
          <a:blip r:embed="rId2"/>
          <a:srcRect t="24779"/>
          <a:stretch/>
        </p:blipFill>
        <p:spPr>
          <a:xfrm>
            <a:off x="354757" y="1728316"/>
            <a:ext cx="3948494" cy="2693959"/>
          </a:xfrm>
          <a:prstGeom prst="rect">
            <a:avLst/>
          </a:prstGeom>
        </p:spPr>
      </p:pic>
      <p:pic>
        <p:nvPicPr>
          <p:cNvPr id="7" name="그림 6">
            <a:extLst>
              <a:ext uri="{FF2B5EF4-FFF2-40B4-BE49-F238E27FC236}">
                <a16:creationId xmlns:a16="http://schemas.microsoft.com/office/drawing/2014/main" id="{C62593A7-D461-4C3E-B88D-F5C8784A0548}"/>
              </a:ext>
            </a:extLst>
          </p:cNvPr>
          <p:cNvPicPr>
            <a:picLocks noChangeAspect="1"/>
          </p:cNvPicPr>
          <p:nvPr/>
        </p:nvPicPr>
        <p:blipFill>
          <a:blip r:embed="rId3"/>
          <a:stretch>
            <a:fillRect/>
          </a:stretch>
        </p:blipFill>
        <p:spPr>
          <a:xfrm>
            <a:off x="351399" y="4422276"/>
            <a:ext cx="3917156" cy="2587562"/>
          </a:xfrm>
          <a:prstGeom prst="rect">
            <a:avLst/>
          </a:prstGeom>
        </p:spPr>
      </p:pic>
      <p:sp>
        <p:nvSpPr>
          <p:cNvPr id="38" name="사각형: 둥근 모서리 37">
            <a:extLst>
              <a:ext uri="{FF2B5EF4-FFF2-40B4-BE49-F238E27FC236}">
                <a16:creationId xmlns:a16="http://schemas.microsoft.com/office/drawing/2014/main" id="{88A2BD3B-1128-4170-8A18-94A5432A8639}"/>
              </a:ext>
            </a:extLst>
          </p:cNvPr>
          <p:cNvSpPr/>
          <p:nvPr/>
        </p:nvSpPr>
        <p:spPr>
          <a:xfrm>
            <a:off x="351399" y="1798654"/>
            <a:ext cx="3917156" cy="499061"/>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사각형: 둥근 모서리 38">
            <a:extLst>
              <a:ext uri="{FF2B5EF4-FFF2-40B4-BE49-F238E27FC236}">
                <a16:creationId xmlns:a16="http://schemas.microsoft.com/office/drawing/2014/main" id="{2DE24DFB-A4E2-47A4-A286-D05E73DD62A8}"/>
              </a:ext>
            </a:extLst>
          </p:cNvPr>
          <p:cNvSpPr/>
          <p:nvPr/>
        </p:nvSpPr>
        <p:spPr>
          <a:xfrm>
            <a:off x="351399" y="2337907"/>
            <a:ext cx="3917156" cy="2084369"/>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사각형: 둥근 모서리 39">
            <a:extLst>
              <a:ext uri="{FF2B5EF4-FFF2-40B4-BE49-F238E27FC236}">
                <a16:creationId xmlns:a16="http://schemas.microsoft.com/office/drawing/2014/main" id="{0B4462CD-E806-4528-9160-A1478147FEBE}"/>
              </a:ext>
            </a:extLst>
          </p:cNvPr>
          <p:cNvSpPr/>
          <p:nvPr/>
        </p:nvSpPr>
        <p:spPr>
          <a:xfrm>
            <a:off x="351399" y="4462468"/>
            <a:ext cx="3917156" cy="2149347"/>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타원 48">
            <a:extLst>
              <a:ext uri="{FF2B5EF4-FFF2-40B4-BE49-F238E27FC236}">
                <a16:creationId xmlns:a16="http://schemas.microsoft.com/office/drawing/2014/main" id="{5721B01B-D364-483F-B21C-BF68A0CC65EF}"/>
              </a:ext>
            </a:extLst>
          </p:cNvPr>
          <p:cNvSpPr/>
          <p:nvPr/>
        </p:nvSpPr>
        <p:spPr>
          <a:xfrm>
            <a:off x="280965" y="1801793"/>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50" name="타원 49">
            <a:extLst>
              <a:ext uri="{FF2B5EF4-FFF2-40B4-BE49-F238E27FC236}">
                <a16:creationId xmlns:a16="http://schemas.microsoft.com/office/drawing/2014/main" id="{564AE9D5-2902-4AB3-8546-ACB79E6A9243}"/>
              </a:ext>
            </a:extLst>
          </p:cNvPr>
          <p:cNvSpPr/>
          <p:nvPr/>
        </p:nvSpPr>
        <p:spPr>
          <a:xfrm>
            <a:off x="268360" y="2392644"/>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sp>
        <p:nvSpPr>
          <p:cNvPr id="52" name="타원 51">
            <a:extLst>
              <a:ext uri="{FF2B5EF4-FFF2-40B4-BE49-F238E27FC236}">
                <a16:creationId xmlns:a16="http://schemas.microsoft.com/office/drawing/2014/main" id="{A2276E95-4EDA-4988-9757-3328EFD96C39}"/>
              </a:ext>
            </a:extLst>
          </p:cNvPr>
          <p:cNvSpPr/>
          <p:nvPr/>
        </p:nvSpPr>
        <p:spPr>
          <a:xfrm>
            <a:off x="268360" y="4477013"/>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cxnSp>
        <p:nvCxnSpPr>
          <p:cNvPr id="57" name="직선 연결선 56">
            <a:extLst>
              <a:ext uri="{FF2B5EF4-FFF2-40B4-BE49-F238E27FC236}">
                <a16:creationId xmlns:a16="http://schemas.microsoft.com/office/drawing/2014/main" id="{694C5368-ECC4-4A82-BCDB-E3027A7B509B}"/>
              </a:ext>
            </a:extLst>
          </p:cNvPr>
          <p:cNvCxnSpPr>
            <a:cxnSpLocks/>
          </p:cNvCxnSpPr>
          <p:nvPr/>
        </p:nvCxnSpPr>
        <p:spPr>
          <a:xfrm>
            <a:off x="7627576" y="2074753"/>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8" name="타원 57">
            <a:extLst>
              <a:ext uri="{FF2B5EF4-FFF2-40B4-BE49-F238E27FC236}">
                <a16:creationId xmlns:a16="http://schemas.microsoft.com/office/drawing/2014/main" id="{21BB2DB5-5B4D-48A6-8136-61BD5D06A01E}"/>
              </a:ext>
            </a:extLst>
          </p:cNvPr>
          <p:cNvSpPr/>
          <p:nvPr/>
        </p:nvSpPr>
        <p:spPr>
          <a:xfrm>
            <a:off x="7692400" y="76436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60" name="타원 59">
            <a:extLst>
              <a:ext uri="{FF2B5EF4-FFF2-40B4-BE49-F238E27FC236}">
                <a16:creationId xmlns:a16="http://schemas.microsoft.com/office/drawing/2014/main" id="{DBB26A6B-DA24-4477-8025-278606E9F3FD}"/>
              </a:ext>
            </a:extLst>
          </p:cNvPr>
          <p:cNvSpPr/>
          <p:nvPr/>
        </p:nvSpPr>
        <p:spPr>
          <a:xfrm>
            <a:off x="7683367" y="2167613"/>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cxnSp>
        <p:nvCxnSpPr>
          <p:cNvPr id="61" name="직선 연결선 60">
            <a:extLst>
              <a:ext uri="{FF2B5EF4-FFF2-40B4-BE49-F238E27FC236}">
                <a16:creationId xmlns:a16="http://schemas.microsoft.com/office/drawing/2014/main" id="{D3EF3F10-471A-4979-BCE4-1DCD41E488A1}"/>
              </a:ext>
            </a:extLst>
          </p:cNvPr>
          <p:cNvCxnSpPr>
            <a:cxnSpLocks/>
          </p:cNvCxnSpPr>
          <p:nvPr/>
        </p:nvCxnSpPr>
        <p:spPr>
          <a:xfrm>
            <a:off x="7636609" y="2496848"/>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62" name="타원 61">
            <a:extLst>
              <a:ext uri="{FF2B5EF4-FFF2-40B4-BE49-F238E27FC236}">
                <a16:creationId xmlns:a16="http://schemas.microsoft.com/office/drawing/2014/main" id="{3B6FF236-8D28-40D2-9185-1E48311A9B5B}"/>
              </a:ext>
            </a:extLst>
          </p:cNvPr>
          <p:cNvSpPr/>
          <p:nvPr/>
        </p:nvSpPr>
        <p:spPr>
          <a:xfrm>
            <a:off x="7692400" y="2589708"/>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cxnSp>
        <p:nvCxnSpPr>
          <p:cNvPr id="63" name="직선 연결선 62">
            <a:extLst>
              <a:ext uri="{FF2B5EF4-FFF2-40B4-BE49-F238E27FC236}">
                <a16:creationId xmlns:a16="http://schemas.microsoft.com/office/drawing/2014/main" id="{88C2A627-DCFF-4A75-B241-29FC777BB8EE}"/>
              </a:ext>
            </a:extLst>
          </p:cNvPr>
          <p:cNvCxnSpPr>
            <a:cxnSpLocks/>
          </p:cNvCxnSpPr>
          <p:nvPr/>
        </p:nvCxnSpPr>
        <p:spPr>
          <a:xfrm>
            <a:off x="7636609" y="4159537"/>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77" name="타원 76">
            <a:extLst>
              <a:ext uri="{FF2B5EF4-FFF2-40B4-BE49-F238E27FC236}">
                <a16:creationId xmlns:a16="http://schemas.microsoft.com/office/drawing/2014/main" id="{0FD9E35A-3E11-4310-98A7-D9045DC5B2A2}"/>
              </a:ext>
            </a:extLst>
          </p:cNvPr>
          <p:cNvSpPr/>
          <p:nvPr/>
        </p:nvSpPr>
        <p:spPr>
          <a:xfrm>
            <a:off x="7692400" y="4252397"/>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5</a:t>
            </a:r>
            <a:endParaRPr lang="ko-KR" altLang="en-US" sz="1000" b="1" dirty="0">
              <a:latin typeface="+mj-lt"/>
              <a:ea typeface="나눔고딕" panose="020D0604000000000000" pitchFamily="50" charset="-127"/>
            </a:endParaRPr>
          </a:p>
        </p:txBody>
      </p:sp>
      <p:sp>
        <p:nvSpPr>
          <p:cNvPr id="44" name="TextBox 43">
            <a:extLst>
              <a:ext uri="{FF2B5EF4-FFF2-40B4-BE49-F238E27FC236}">
                <a16:creationId xmlns:a16="http://schemas.microsoft.com/office/drawing/2014/main" id="{1E5D1DCB-20F0-4E5D-9860-9B893D9FEDFA}"/>
              </a:ext>
            </a:extLst>
          </p:cNvPr>
          <p:cNvSpPr txBox="1"/>
          <p:nvPr/>
        </p:nvSpPr>
        <p:spPr>
          <a:xfrm>
            <a:off x="4384804" y="741166"/>
            <a:ext cx="3130688" cy="1132939"/>
          </a:xfrm>
          <a:prstGeom prst="rect">
            <a:avLst/>
          </a:prstGeom>
          <a:solidFill>
            <a:schemeClr val="accent5">
              <a:lumMod val="20000"/>
              <a:lumOff val="80000"/>
            </a:schemeClr>
          </a:solidFill>
        </p:spPr>
        <p:txBody>
          <a:bodyPr wrap="square" rtlCol="0">
            <a:spAutoFit/>
          </a:bodyPr>
          <a:lstStyle/>
          <a:p>
            <a:pPr algn="ctr">
              <a:lnSpc>
                <a:spcPct val="130000"/>
              </a:lnSpc>
            </a:pPr>
            <a:r>
              <a:rPr lang="ko-KR" altLang="en-US" sz="1800" b="1" dirty="0">
                <a:latin typeface="아리따-돋움(TTF)-Medium" panose="02020603020101020101" pitchFamily="18" charset="-127"/>
                <a:ea typeface="아리따-돋움(TTF)-Medium" panose="02020603020101020101" pitchFamily="18" charset="-127"/>
              </a:rPr>
              <a:t>사용자 편의 또는 제도 변경으로 프로그램 변경이 필요한 경우에 요청합니다</a:t>
            </a:r>
            <a:r>
              <a:rPr lang="en-US" altLang="ko-KR" sz="1800" b="1" dirty="0">
                <a:latin typeface="아리따-돋움(TTF)-Medium" panose="02020603020101020101" pitchFamily="18" charset="-127"/>
                <a:ea typeface="아리따-돋움(TTF)-Medium" panose="02020603020101020101" pitchFamily="18" charset="-127"/>
              </a:rPr>
              <a:t>.</a:t>
            </a:r>
          </a:p>
        </p:txBody>
      </p:sp>
      <p:pic>
        <p:nvPicPr>
          <p:cNvPr id="5" name="그림 4">
            <a:extLst>
              <a:ext uri="{FF2B5EF4-FFF2-40B4-BE49-F238E27FC236}">
                <a16:creationId xmlns:a16="http://schemas.microsoft.com/office/drawing/2014/main" id="{B9FDB33D-8BA9-4639-9539-175C413E0D04}"/>
              </a:ext>
            </a:extLst>
          </p:cNvPr>
          <p:cNvPicPr>
            <a:picLocks noChangeAspect="1"/>
          </p:cNvPicPr>
          <p:nvPr/>
        </p:nvPicPr>
        <p:blipFill>
          <a:blip r:embed="rId4"/>
          <a:stretch>
            <a:fillRect/>
          </a:stretch>
        </p:blipFill>
        <p:spPr>
          <a:xfrm>
            <a:off x="4054300" y="2239742"/>
            <a:ext cx="3076670" cy="736568"/>
          </a:xfrm>
          <a:prstGeom prst="rect">
            <a:avLst/>
          </a:prstGeom>
          <a:ln>
            <a:solidFill>
              <a:srgbClr val="FF0000"/>
            </a:solidFill>
          </a:ln>
        </p:spPr>
      </p:pic>
      <p:sp>
        <p:nvSpPr>
          <p:cNvPr id="46" name="자유형: 도형 45">
            <a:extLst>
              <a:ext uri="{FF2B5EF4-FFF2-40B4-BE49-F238E27FC236}">
                <a16:creationId xmlns:a16="http://schemas.microsoft.com/office/drawing/2014/main" id="{9B58D6BB-329E-4413-BE65-C49F232ADCAA}"/>
              </a:ext>
            </a:extLst>
          </p:cNvPr>
          <p:cNvSpPr/>
          <p:nvPr/>
        </p:nvSpPr>
        <p:spPr>
          <a:xfrm rot="1572586">
            <a:off x="3673641" y="2227925"/>
            <a:ext cx="385432" cy="482472"/>
          </a:xfrm>
          <a:custGeom>
            <a:avLst/>
            <a:gdLst>
              <a:gd name="connsiteX0" fmla="*/ 0 w 657380"/>
              <a:gd name="connsiteY0" fmla="*/ 0 h 684789"/>
              <a:gd name="connsiteX1" fmla="*/ 11037 w 657380"/>
              <a:gd name="connsiteY1" fmla="*/ 3668 h 684789"/>
              <a:gd name="connsiteX2" fmla="*/ 8532 w 657380"/>
              <a:gd name="connsiteY2" fmla="*/ 11573 h 684789"/>
              <a:gd name="connsiteX3" fmla="*/ 9280 w 657380"/>
              <a:gd name="connsiteY3" fmla="*/ 18674 h 684789"/>
              <a:gd name="connsiteX4" fmla="*/ 9281 w 657380"/>
              <a:gd name="connsiteY4" fmla="*/ 18674 h 684789"/>
              <a:gd name="connsiteX5" fmla="*/ 34683 w 657380"/>
              <a:gd name="connsiteY5" fmla="*/ 97656 h 684789"/>
              <a:gd name="connsiteX6" fmla="*/ 47126 w 657380"/>
              <a:gd name="connsiteY6" fmla="*/ 122140 h 684789"/>
              <a:gd name="connsiteX7" fmla="*/ 74579 w 657380"/>
              <a:gd name="connsiteY7" fmla="*/ 171743 h 684789"/>
              <a:gd name="connsiteX8" fmla="*/ 94082 w 657380"/>
              <a:gd name="connsiteY8" fmla="*/ 198437 h 684789"/>
              <a:gd name="connsiteX9" fmla="*/ 127971 w 657380"/>
              <a:gd name="connsiteY9" fmla="*/ 239850 h 684789"/>
              <a:gd name="connsiteX10" fmla="*/ 153059 w 657380"/>
              <a:gd name="connsiteY10" fmla="*/ 265146 h 684789"/>
              <a:gd name="connsiteX11" fmla="*/ 194020 w 657380"/>
              <a:gd name="connsiteY11" fmla="*/ 300926 h 684789"/>
              <a:gd name="connsiteX12" fmla="*/ 223423 w 657380"/>
              <a:gd name="connsiteY12" fmla="*/ 323210 h 684789"/>
              <a:gd name="connsiteX13" fmla="*/ 272343 w 657380"/>
              <a:gd name="connsiteY13" fmla="*/ 354011 h 684789"/>
              <a:gd name="connsiteX14" fmla="*/ 304229 w 657380"/>
              <a:gd name="connsiteY14" fmla="*/ 372058 h 684789"/>
              <a:gd name="connsiteX15" fmla="*/ 364466 w 657380"/>
              <a:gd name="connsiteY15" fmla="*/ 398536 h 684789"/>
              <a:gd name="connsiteX16" fmla="*/ 394452 w 657380"/>
              <a:gd name="connsiteY16" fmla="*/ 410763 h 684789"/>
              <a:gd name="connsiteX17" fmla="*/ 493035 w 657380"/>
              <a:gd name="connsiteY17" fmla="*/ 438272 h 684789"/>
              <a:gd name="connsiteX18" fmla="*/ 493035 w 657380"/>
              <a:gd name="connsiteY18" fmla="*/ 356099 h 684789"/>
              <a:gd name="connsiteX19" fmla="*/ 657380 w 657380"/>
              <a:gd name="connsiteY19" fmla="*/ 537091 h 684789"/>
              <a:gd name="connsiteX20" fmla="*/ 493035 w 657380"/>
              <a:gd name="connsiteY20" fmla="*/ 684789 h 684789"/>
              <a:gd name="connsiteX21" fmla="*/ 493035 w 657380"/>
              <a:gd name="connsiteY21" fmla="*/ 602617 h 684789"/>
              <a:gd name="connsiteX22" fmla="*/ 293551 w 657380"/>
              <a:gd name="connsiteY22" fmla="*/ 531710 h 684789"/>
              <a:gd name="connsiteX23" fmla="*/ 0 w 657380"/>
              <a:gd name="connsiteY23" fmla="*/ 95025 h 6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7380" h="684789">
                <a:moveTo>
                  <a:pt x="0" y="0"/>
                </a:moveTo>
                <a:lnTo>
                  <a:pt x="11037" y="3668"/>
                </a:lnTo>
                <a:lnTo>
                  <a:pt x="8532" y="11573"/>
                </a:lnTo>
                <a:lnTo>
                  <a:pt x="9280" y="18674"/>
                </a:lnTo>
                <a:lnTo>
                  <a:pt x="9281" y="18674"/>
                </a:lnTo>
                <a:lnTo>
                  <a:pt x="34683" y="97656"/>
                </a:lnTo>
                <a:lnTo>
                  <a:pt x="47126" y="122140"/>
                </a:lnTo>
                <a:lnTo>
                  <a:pt x="74579" y="171743"/>
                </a:lnTo>
                <a:lnTo>
                  <a:pt x="94082" y="198437"/>
                </a:lnTo>
                <a:lnTo>
                  <a:pt x="127971" y="239850"/>
                </a:lnTo>
                <a:lnTo>
                  <a:pt x="153059" y="265146"/>
                </a:lnTo>
                <a:lnTo>
                  <a:pt x="194020" y="300926"/>
                </a:lnTo>
                <a:lnTo>
                  <a:pt x="223423" y="323210"/>
                </a:lnTo>
                <a:lnTo>
                  <a:pt x="272343" y="354011"/>
                </a:lnTo>
                <a:lnTo>
                  <a:pt x="304229" y="372058"/>
                </a:lnTo>
                <a:lnTo>
                  <a:pt x="364466" y="398536"/>
                </a:lnTo>
                <a:lnTo>
                  <a:pt x="394452" y="410763"/>
                </a:lnTo>
                <a:lnTo>
                  <a:pt x="493035" y="438272"/>
                </a:lnTo>
                <a:lnTo>
                  <a:pt x="493035" y="356099"/>
                </a:lnTo>
                <a:lnTo>
                  <a:pt x="657380" y="537091"/>
                </a:lnTo>
                <a:lnTo>
                  <a:pt x="493035" y="684789"/>
                </a:lnTo>
                <a:lnTo>
                  <a:pt x="493035" y="602617"/>
                </a:lnTo>
                <a:cubicBezTo>
                  <a:pt x="420474" y="587676"/>
                  <a:pt x="353379" y="563422"/>
                  <a:pt x="293551" y="531710"/>
                </a:cubicBezTo>
                <a:cubicBezTo>
                  <a:pt x="114069" y="436573"/>
                  <a:pt x="0" y="274314"/>
                  <a:pt x="0" y="95025"/>
                </a:cubicBezTo>
                <a:close/>
              </a:path>
            </a:pathLst>
          </a:custGeom>
          <a:solidFill>
            <a:schemeClr val="bg1">
              <a:lumMod val="95000"/>
            </a:schemeClr>
          </a:solidFill>
          <a:ln w="31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dirty="0" err="1">
              <a:solidFill>
                <a:schemeClr val="tx1"/>
              </a:solidFill>
              <a:latin typeface="아리따-돋움4.0(TTF)-Medium" panose="02020603020101020101" pitchFamily="18" charset="-127"/>
              <a:ea typeface="아리따-돋움4.0(TTF)-Medium" panose="02020603020101020101" pitchFamily="18" charset="-127"/>
            </a:endParaRPr>
          </a:p>
        </p:txBody>
      </p:sp>
      <p:cxnSp>
        <p:nvCxnSpPr>
          <p:cNvPr id="48" name="직선 연결선 47">
            <a:extLst>
              <a:ext uri="{FF2B5EF4-FFF2-40B4-BE49-F238E27FC236}">
                <a16:creationId xmlns:a16="http://schemas.microsoft.com/office/drawing/2014/main" id="{BCA041AC-C053-4DEF-B9E4-FD95738CBAB7}"/>
              </a:ext>
            </a:extLst>
          </p:cNvPr>
          <p:cNvCxnSpPr>
            <a:cxnSpLocks/>
          </p:cNvCxnSpPr>
          <p:nvPr/>
        </p:nvCxnSpPr>
        <p:spPr>
          <a:xfrm>
            <a:off x="7636609" y="1343812"/>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1" name="타원 50">
            <a:extLst>
              <a:ext uri="{FF2B5EF4-FFF2-40B4-BE49-F238E27FC236}">
                <a16:creationId xmlns:a16="http://schemas.microsoft.com/office/drawing/2014/main" id="{108E33C4-C940-4664-9E7D-F4FA712C3239}"/>
              </a:ext>
            </a:extLst>
          </p:cNvPr>
          <p:cNvSpPr/>
          <p:nvPr/>
        </p:nvSpPr>
        <p:spPr>
          <a:xfrm>
            <a:off x="7692400" y="1436672"/>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55" name="타원 54">
            <a:extLst>
              <a:ext uri="{FF2B5EF4-FFF2-40B4-BE49-F238E27FC236}">
                <a16:creationId xmlns:a16="http://schemas.microsoft.com/office/drawing/2014/main" id="{64F234D4-066E-48FF-A076-92638CB96263}"/>
              </a:ext>
            </a:extLst>
          </p:cNvPr>
          <p:cNvSpPr/>
          <p:nvPr/>
        </p:nvSpPr>
        <p:spPr>
          <a:xfrm>
            <a:off x="3977544" y="2182189"/>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pic>
        <p:nvPicPr>
          <p:cNvPr id="8" name="그림 7">
            <a:extLst>
              <a:ext uri="{FF2B5EF4-FFF2-40B4-BE49-F238E27FC236}">
                <a16:creationId xmlns:a16="http://schemas.microsoft.com/office/drawing/2014/main" id="{76F90DB1-3179-4170-B6BA-1A0F1051F6A8}"/>
              </a:ext>
            </a:extLst>
          </p:cNvPr>
          <p:cNvPicPr>
            <a:picLocks noChangeAspect="1"/>
          </p:cNvPicPr>
          <p:nvPr/>
        </p:nvPicPr>
        <p:blipFill>
          <a:blip r:embed="rId5"/>
          <a:stretch>
            <a:fillRect/>
          </a:stretch>
        </p:blipFill>
        <p:spPr>
          <a:xfrm>
            <a:off x="390571" y="900062"/>
            <a:ext cx="3876866" cy="881920"/>
          </a:xfrm>
          <a:prstGeom prst="rect">
            <a:avLst/>
          </a:prstGeom>
        </p:spPr>
      </p:pic>
      <p:sp>
        <p:nvSpPr>
          <p:cNvPr id="47" name="타원 46">
            <a:extLst>
              <a:ext uri="{FF2B5EF4-FFF2-40B4-BE49-F238E27FC236}">
                <a16:creationId xmlns:a16="http://schemas.microsoft.com/office/drawing/2014/main" id="{EF7C6F97-6BBB-410B-9BF1-0457C5686F2E}"/>
              </a:ext>
            </a:extLst>
          </p:cNvPr>
          <p:cNvSpPr/>
          <p:nvPr/>
        </p:nvSpPr>
        <p:spPr>
          <a:xfrm>
            <a:off x="1693534" y="673431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5</a:t>
            </a:r>
            <a:endParaRPr lang="ko-KR" altLang="en-US" sz="1000" b="1" dirty="0">
              <a:latin typeface="+mj-lt"/>
              <a:ea typeface="나눔고딕" panose="020D0604000000000000" pitchFamily="50" charset="-127"/>
            </a:endParaRPr>
          </a:p>
        </p:txBody>
      </p:sp>
    </p:spTree>
    <p:extLst>
      <p:ext uri="{BB962C8B-B14F-4D97-AF65-F5344CB8AC3E}">
        <p14:creationId xmlns:p14="http://schemas.microsoft.com/office/powerpoint/2010/main" val="2910575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A76165F7-E46C-4BAF-B163-3E6390F31B52}"/>
              </a:ext>
            </a:extLst>
          </p:cNvPr>
          <p:cNvPicPr>
            <a:picLocks noChangeAspect="1"/>
          </p:cNvPicPr>
          <p:nvPr/>
        </p:nvPicPr>
        <p:blipFill>
          <a:blip r:embed="rId2"/>
          <a:stretch>
            <a:fillRect/>
          </a:stretch>
        </p:blipFill>
        <p:spPr>
          <a:xfrm>
            <a:off x="445744" y="1918601"/>
            <a:ext cx="3830497" cy="3840524"/>
          </a:xfrm>
          <a:prstGeom prst="rect">
            <a:avLst/>
          </a:prstGeom>
        </p:spPr>
      </p:pic>
      <p:pic>
        <p:nvPicPr>
          <p:cNvPr id="5" name="그림 4">
            <a:extLst>
              <a:ext uri="{FF2B5EF4-FFF2-40B4-BE49-F238E27FC236}">
                <a16:creationId xmlns:a16="http://schemas.microsoft.com/office/drawing/2014/main" id="{F3A151FA-E677-43E9-BC9D-19EEA23AE7CA}"/>
              </a:ext>
            </a:extLst>
          </p:cNvPr>
          <p:cNvPicPr>
            <a:picLocks noChangeAspect="1"/>
          </p:cNvPicPr>
          <p:nvPr/>
        </p:nvPicPr>
        <p:blipFill rotWithShape="1">
          <a:blip r:embed="rId3"/>
          <a:srcRect t="-2849"/>
          <a:stretch/>
        </p:blipFill>
        <p:spPr>
          <a:xfrm>
            <a:off x="364256" y="968567"/>
            <a:ext cx="3964517" cy="904326"/>
          </a:xfrm>
          <a:prstGeom prst="rect">
            <a:avLst/>
          </a:prstGeom>
        </p:spPr>
      </p:pic>
      <p:sp>
        <p:nvSpPr>
          <p:cNvPr id="2" name="슬라이드 번호 개체 틀 1">
            <a:extLst>
              <a:ext uri="{FF2B5EF4-FFF2-40B4-BE49-F238E27FC236}">
                <a16:creationId xmlns:a16="http://schemas.microsoft.com/office/drawing/2014/main" id="{A2E573C3-2E07-46DC-A484-81B345FA4A8A}"/>
              </a:ext>
            </a:extLst>
          </p:cNvPr>
          <p:cNvSpPr>
            <a:spLocks noGrp="1"/>
          </p:cNvSpPr>
          <p:nvPr>
            <p:ph type="sldNum" sz="quarter" idx="12"/>
          </p:nvPr>
        </p:nvSpPr>
        <p:spPr/>
        <p:txBody>
          <a:bodyPr/>
          <a:lstStyle/>
          <a:p>
            <a:fld id="{33936384-6829-4736-91C5-B78CFB86700B}" type="slidenum">
              <a:rPr lang="ko-KR" altLang="en-US" smtClean="0">
                <a:solidFill>
                  <a:prstClr val="black">
                    <a:tint val="75000"/>
                  </a:prstClr>
                </a:solidFill>
              </a:rPr>
              <a:pPr/>
              <a:t>17</a:t>
            </a:fld>
            <a:endParaRPr lang="ko-KR" altLang="en-US" dirty="0">
              <a:solidFill>
                <a:prstClr val="black">
                  <a:tint val="75000"/>
                </a:prstClr>
              </a:solidFill>
            </a:endParaRPr>
          </a:p>
        </p:txBody>
      </p:sp>
      <p:sp>
        <p:nvSpPr>
          <p:cNvPr id="3" name="텍스트 개체 틀 2">
            <a:extLst>
              <a:ext uri="{FF2B5EF4-FFF2-40B4-BE49-F238E27FC236}">
                <a16:creationId xmlns:a16="http://schemas.microsoft.com/office/drawing/2014/main" id="{048389E4-9BF2-437B-83E2-FE8E6CF2D96D}"/>
              </a:ext>
            </a:extLst>
          </p:cNvPr>
          <p:cNvSpPr>
            <a:spLocks noGrp="1"/>
          </p:cNvSpPr>
          <p:nvPr>
            <p:ph type="body" sz="quarter" idx="11"/>
          </p:nvPr>
        </p:nvSpPr>
        <p:spPr/>
        <p:txBody>
          <a:bodyPr/>
          <a:lstStyle/>
          <a:p>
            <a:r>
              <a:rPr lang="en-US" altLang="ko-KR" dirty="0"/>
              <a:t>GUIDE-REQUEST-05</a:t>
            </a:r>
            <a:endParaRPr lang="ko-KR" altLang="en-US" dirty="0"/>
          </a:p>
        </p:txBody>
      </p:sp>
      <p:sp>
        <p:nvSpPr>
          <p:cNvPr id="4" name="텍스트 개체 틀 3">
            <a:extLst>
              <a:ext uri="{FF2B5EF4-FFF2-40B4-BE49-F238E27FC236}">
                <a16:creationId xmlns:a16="http://schemas.microsoft.com/office/drawing/2014/main" id="{94AC05BA-9838-4A6E-9C97-DDDB7EFEA762}"/>
              </a:ext>
            </a:extLst>
          </p:cNvPr>
          <p:cNvSpPr>
            <a:spLocks noGrp="1"/>
          </p:cNvSpPr>
          <p:nvPr>
            <p:ph type="body" sz="quarter" idx="13"/>
          </p:nvPr>
        </p:nvSpPr>
        <p:spPr/>
        <p:txBody>
          <a:bodyPr/>
          <a:lstStyle/>
          <a:p>
            <a:r>
              <a:rPr lang="ko-KR" altLang="en-US" dirty="0"/>
              <a:t>서비스 요청 </a:t>
            </a:r>
            <a:r>
              <a:rPr lang="en-US" altLang="ko-KR" dirty="0"/>
              <a:t>– </a:t>
            </a:r>
            <a:r>
              <a:rPr lang="ko-KR" altLang="en-US" dirty="0"/>
              <a:t>데이터 요청</a:t>
            </a:r>
          </a:p>
        </p:txBody>
      </p:sp>
      <p:sp>
        <p:nvSpPr>
          <p:cNvPr id="45" name="텍스트 개체 틀 25">
            <a:extLst>
              <a:ext uri="{FF2B5EF4-FFF2-40B4-BE49-F238E27FC236}">
                <a16:creationId xmlns:a16="http://schemas.microsoft.com/office/drawing/2014/main" id="{D6608DD2-183F-4BB9-A9B4-10047D29D1A1}"/>
              </a:ext>
            </a:extLst>
          </p:cNvPr>
          <p:cNvSpPr>
            <a:spLocks noGrp="1"/>
          </p:cNvSpPr>
          <p:nvPr>
            <p:ph type="body" sz="quarter" idx="14"/>
          </p:nvPr>
        </p:nvSpPr>
        <p:spPr>
          <a:xfrm>
            <a:off x="7901463" y="671500"/>
            <a:ext cx="2371266" cy="6325146"/>
          </a:xfrm>
        </p:spPr>
        <p:txBody>
          <a:bodyPr/>
          <a:lstStyle/>
          <a:p>
            <a:r>
              <a:rPr lang="en-US" altLang="ko-KR" dirty="0"/>
              <a:t>[</a:t>
            </a:r>
            <a:r>
              <a:rPr lang="ko-KR" altLang="en-US" dirty="0"/>
              <a:t>필수</a:t>
            </a:r>
            <a:r>
              <a:rPr lang="en-US" altLang="ko-KR" dirty="0"/>
              <a:t>] </a:t>
            </a:r>
            <a:r>
              <a:rPr lang="ko-KR" altLang="en-US" dirty="0"/>
              <a:t>서비스를 요청하는 시스템을 검색하여 선택합니다</a:t>
            </a:r>
            <a:r>
              <a:rPr lang="en-US" altLang="ko-KR" dirty="0"/>
              <a:t>. </a:t>
            </a:r>
            <a:r>
              <a:rPr lang="ko-KR" altLang="en-US" dirty="0"/>
              <a:t>입력창이나 검색 버튼을 클릭하면 서비스</a:t>
            </a:r>
            <a:r>
              <a:rPr lang="en-US" altLang="ko-KR" dirty="0"/>
              <a:t>/</a:t>
            </a:r>
            <a:r>
              <a:rPr lang="ko-KR" altLang="en-US" dirty="0"/>
              <a:t>어플리케이션을 검색할 수 있는 화면이 보여집니다</a:t>
            </a:r>
            <a:r>
              <a:rPr lang="en-US" altLang="ko-KR" dirty="0"/>
              <a:t>.</a:t>
            </a:r>
          </a:p>
          <a:p>
            <a:r>
              <a:rPr lang="ko-KR" altLang="en-US" dirty="0"/>
              <a:t>요청하는 서비스가 데이터 수정인지 추출인지 선택합니다</a:t>
            </a:r>
            <a:r>
              <a:rPr lang="en-US" altLang="ko-KR" dirty="0"/>
              <a:t>.</a:t>
            </a:r>
          </a:p>
          <a:p>
            <a:r>
              <a:rPr lang="ko-KR" altLang="en-US" dirty="0"/>
              <a:t>요청하는 데이터가 민감정보를 포함하고 있는지를 선택합니다</a:t>
            </a:r>
            <a:r>
              <a:rPr lang="en-US" altLang="ko-KR" dirty="0"/>
              <a:t>. </a:t>
            </a:r>
          </a:p>
          <a:p>
            <a:pPr marL="90488" indent="-90488">
              <a:spcBef>
                <a:spcPts val="200"/>
              </a:spcBef>
              <a:buFont typeface="Wingdings" panose="05000000000000000000" pitchFamily="2" charset="2"/>
              <a:buChar char="§"/>
            </a:pPr>
            <a:r>
              <a:rPr lang="ko-KR" altLang="en-US" dirty="0"/>
              <a:t>민감정보를 포함한 경우 </a:t>
            </a:r>
            <a:r>
              <a:rPr lang="en-US" altLang="ko-KR" dirty="0">
                <a:sym typeface="Wingdings" panose="05000000000000000000" pitchFamily="2" charset="2"/>
              </a:rPr>
              <a:t> </a:t>
            </a:r>
            <a:r>
              <a:rPr lang="ko-KR" altLang="en-US" dirty="0">
                <a:sym typeface="Wingdings" panose="05000000000000000000" pitchFamily="2" charset="2"/>
              </a:rPr>
              <a:t>민감정보 선택 </a:t>
            </a:r>
            <a:r>
              <a:rPr lang="en-US" altLang="ko-KR" dirty="0">
                <a:sym typeface="Wingdings" panose="05000000000000000000" pitchFamily="2" charset="2"/>
              </a:rPr>
              <a:t> AP-ON </a:t>
            </a:r>
            <a:r>
              <a:rPr lang="ko-KR" altLang="en-US" dirty="0">
                <a:sym typeface="Wingdings" panose="05000000000000000000" pitchFamily="2" charset="2"/>
              </a:rPr>
              <a:t>전자결재 상신 </a:t>
            </a:r>
            <a:r>
              <a:rPr lang="ko-KR" altLang="en-US" dirty="0" err="1">
                <a:sym typeface="Wingdings" panose="05000000000000000000" pitchFamily="2" charset="2"/>
              </a:rPr>
              <a:t>선처리</a:t>
            </a:r>
            <a:endParaRPr lang="en-US" altLang="ko-KR" dirty="0">
              <a:sym typeface="Wingdings" panose="05000000000000000000" pitchFamily="2" charset="2"/>
            </a:endParaRPr>
          </a:p>
          <a:p>
            <a:pPr marL="90488" indent="-90488">
              <a:spcBef>
                <a:spcPts val="200"/>
              </a:spcBef>
              <a:buFont typeface="Wingdings" panose="05000000000000000000" pitchFamily="2" charset="2"/>
              <a:buChar char="§"/>
            </a:pPr>
            <a:r>
              <a:rPr lang="ko-KR" altLang="en-US" dirty="0">
                <a:sym typeface="Wingdings" panose="05000000000000000000" pitchFamily="2" charset="2"/>
              </a:rPr>
              <a:t>민감정보를 포함하지 않은 경우 </a:t>
            </a:r>
            <a:r>
              <a:rPr lang="en-US" altLang="ko-KR" dirty="0">
                <a:sym typeface="Wingdings" panose="05000000000000000000" pitchFamily="2" charset="2"/>
              </a:rPr>
              <a:t> IT</a:t>
            </a:r>
            <a:r>
              <a:rPr lang="ko-KR" altLang="en-US" dirty="0">
                <a:sym typeface="Wingdings" panose="05000000000000000000" pitchFamily="2" charset="2"/>
              </a:rPr>
              <a:t> </a:t>
            </a:r>
            <a:r>
              <a:rPr lang="en-US" altLang="ko-KR" dirty="0">
                <a:sym typeface="Wingdings" panose="05000000000000000000" pitchFamily="2" charset="2"/>
              </a:rPr>
              <a:t>Helpdesk </a:t>
            </a:r>
            <a:r>
              <a:rPr lang="ko-KR" altLang="en-US" dirty="0">
                <a:sym typeface="Wingdings" panose="05000000000000000000" pitchFamily="2" charset="2"/>
              </a:rPr>
              <a:t>기본 </a:t>
            </a:r>
            <a:r>
              <a:rPr lang="en-US" altLang="ko-KR" dirty="0">
                <a:sym typeface="Wingdings" panose="05000000000000000000" pitchFamily="2" charset="2"/>
              </a:rPr>
              <a:t>Workflow </a:t>
            </a:r>
            <a:r>
              <a:rPr lang="ko-KR" altLang="en-US" dirty="0">
                <a:sym typeface="Wingdings" panose="05000000000000000000" pitchFamily="2" charset="2"/>
              </a:rPr>
              <a:t>결재 </a:t>
            </a:r>
            <a:r>
              <a:rPr lang="ko-KR" altLang="en-US" dirty="0" err="1">
                <a:sym typeface="Wingdings" panose="05000000000000000000" pitchFamily="2" charset="2"/>
              </a:rPr>
              <a:t>선처리</a:t>
            </a:r>
            <a:endParaRPr lang="en-US" altLang="ko-KR" dirty="0"/>
          </a:p>
          <a:p>
            <a:r>
              <a:rPr lang="ko-KR" altLang="en-US" dirty="0"/>
              <a:t>요청하는 데이터에 민감정보가 포함되지 않은 경우 </a:t>
            </a:r>
            <a:r>
              <a:rPr lang="en-US" altLang="ko-KR" dirty="0"/>
              <a:t>IT Helpdesk Workflow </a:t>
            </a:r>
            <a:r>
              <a:rPr lang="ko-KR" altLang="en-US" dirty="0"/>
              <a:t>결재선을 지정합니다</a:t>
            </a:r>
            <a:r>
              <a:rPr lang="en-US" altLang="ko-KR" dirty="0"/>
              <a:t>.</a:t>
            </a:r>
          </a:p>
          <a:p>
            <a:pPr>
              <a:spcBef>
                <a:spcPts val="200"/>
              </a:spcBef>
            </a:pPr>
            <a:r>
              <a:rPr lang="ko-KR" altLang="en-US" dirty="0"/>
              <a:t>결재자 지정은은 이름으로 검색하여 지정합니다</a:t>
            </a:r>
            <a:r>
              <a:rPr lang="en-US" altLang="ko-KR" dirty="0"/>
              <a:t>.</a:t>
            </a:r>
          </a:p>
          <a:p>
            <a:r>
              <a:rPr lang="en-US" altLang="ko-KR" dirty="0"/>
              <a:t>[</a:t>
            </a:r>
            <a:r>
              <a:rPr lang="ko-KR" altLang="en-US" dirty="0"/>
              <a:t>필수</a:t>
            </a:r>
            <a:r>
              <a:rPr lang="en-US" altLang="ko-KR" dirty="0"/>
              <a:t>/</a:t>
            </a:r>
            <a:r>
              <a:rPr lang="ko-KR" altLang="en-US" dirty="0"/>
              <a:t>공통</a:t>
            </a:r>
            <a:r>
              <a:rPr lang="en-US" altLang="ko-KR" dirty="0"/>
              <a:t>] </a:t>
            </a:r>
            <a:r>
              <a:rPr lang="ko-KR" altLang="en-US" dirty="0"/>
              <a:t>제목과 설명을 입력합니다</a:t>
            </a:r>
            <a:r>
              <a:rPr lang="en-US" altLang="ko-KR" dirty="0"/>
              <a:t>. </a:t>
            </a:r>
            <a:r>
              <a:rPr lang="ko-KR" altLang="en-US" dirty="0"/>
              <a:t>모든 요청화면에서 동일한 항목이 보여집니다</a:t>
            </a:r>
            <a:r>
              <a:rPr lang="en-US" altLang="ko-KR" dirty="0"/>
              <a:t>.</a:t>
            </a:r>
          </a:p>
          <a:p>
            <a:r>
              <a:rPr lang="en-US" altLang="ko-KR" dirty="0"/>
              <a:t>[</a:t>
            </a:r>
            <a:r>
              <a:rPr lang="ko-KR" altLang="en-US" dirty="0"/>
              <a:t>선택</a:t>
            </a:r>
            <a:r>
              <a:rPr lang="en-US" altLang="ko-KR" dirty="0"/>
              <a:t>/</a:t>
            </a:r>
            <a:r>
              <a:rPr lang="ko-KR" altLang="en-US" dirty="0"/>
              <a:t>공통</a:t>
            </a:r>
            <a:r>
              <a:rPr lang="en-US" altLang="ko-KR" dirty="0"/>
              <a:t>] </a:t>
            </a:r>
            <a:r>
              <a:rPr lang="ko-KR" altLang="en-US" dirty="0"/>
              <a:t>모든 요청화면에서 동일한 항목이 보여집니다</a:t>
            </a:r>
            <a:r>
              <a:rPr lang="en-US" altLang="ko-KR" dirty="0"/>
              <a:t>.</a:t>
            </a:r>
          </a:p>
          <a:p>
            <a:pPr marL="90488" indent="-90488">
              <a:spcBef>
                <a:spcPts val="200"/>
              </a:spcBef>
              <a:buFont typeface="Wingdings" panose="05000000000000000000" pitchFamily="2" charset="2"/>
              <a:buChar char="§"/>
            </a:pPr>
            <a:r>
              <a:rPr lang="ko-KR" altLang="en-US" dirty="0"/>
              <a:t>사용자가 신청하는 요청에 대하여 참조가 필요한 참조자를 지정합니다</a:t>
            </a:r>
            <a:r>
              <a:rPr lang="en-US" altLang="ko-KR" dirty="0"/>
              <a:t>.</a:t>
            </a:r>
          </a:p>
          <a:p>
            <a:pPr marL="90488" indent="-90488">
              <a:spcBef>
                <a:spcPts val="200"/>
              </a:spcBef>
              <a:buFont typeface="Wingdings" panose="05000000000000000000" pitchFamily="2" charset="2"/>
              <a:buChar char="§"/>
            </a:pPr>
            <a:r>
              <a:rPr lang="ko-KR" altLang="en-US" dirty="0"/>
              <a:t>서비스 요청에 대한 희망 완료일을 지정합니다</a:t>
            </a:r>
            <a:r>
              <a:rPr lang="en-US" altLang="ko-KR" dirty="0"/>
              <a:t>.</a:t>
            </a:r>
          </a:p>
          <a:p>
            <a:pPr marL="90488" indent="-90488">
              <a:spcBef>
                <a:spcPts val="200"/>
              </a:spcBef>
              <a:buFont typeface="Wingdings" panose="05000000000000000000" pitchFamily="2" charset="2"/>
              <a:buChar char="§"/>
            </a:pPr>
            <a:r>
              <a:rPr lang="ko-KR" altLang="en-US" dirty="0"/>
              <a:t>사용자가 신청하는 요청에 대하여 실 요청자가 다른 경우 지정합니다</a:t>
            </a:r>
            <a:r>
              <a:rPr lang="en-US" altLang="ko-KR" dirty="0"/>
              <a:t>.</a:t>
            </a:r>
          </a:p>
          <a:p>
            <a:pPr marL="90488" indent="-90488">
              <a:spcBef>
                <a:spcPts val="200"/>
              </a:spcBef>
              <a:buFont typeface="Wingdings" panose="05000000000000000000" pitchFamily="2" charset="2"/>
              <a:buChar char="§"/>
            </a:pPr>
            <a:r>
              <a:rPr lang="ko-KR" altLang="en-US" dirty="0"/>
              <a:t>참조할 파일이 있는 경우 추가하여 첨부합니다</a:t>
            </a:r>
            <a:r>
              <a:rPr lang="en-US" altLang="ko-KR" dirty="0"/>
              <a:t>.</a:t>
            </a:r>
          </a:p>
          <a:p>
            <a:r>
              <a:rPr lang="ko-KR" altLang="en-US" dirty="0"/>
              <a:t>제출 버튼을 클릭하여 서비스 요청을 등록합니다</a:t>
            </a:r>
            <a:r>
              <a:rPr lang="en-US" altLang="ko-KR" dirty="0"/>
              <a:t>.</a:t>
            </a:r>
          </a:p>
        </p:txBody>
      </p:sp>
      <p:sp>
        <p:nvSpPr>
          <p:cNvPr id="38" name="사각형: 둥근 모서리 37">
            <a:extLst>
              <a:ext uri="{FF2B5EF4-FFF2-40B4-BE49-F238E27FC236}">
                <a16:creationId xmlns:a16="http://schemas.microsoft.com/office/drawing/2014/main" id="{88A2BD3B-1128-4170-8A18-94A5432A8639}"/>
              </a:ext>
            </a:extLst>
          </p:cNvPr>
          <p:cNvSpPr/>
          <p:nvPr/>
        </p:nvSpPr>
        <p:spPr>
          <a:xfrm>
            <a:off x="351399" y="1873101"/>
            <a:ext cx="3917156" cy="499061"/>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사각형: 둥근 모서리 38">
            <a:extLst>
              <a:ext uri="{FF2B5EF4-FFF2-40B4-BE49-F238E27FC236}">
                <a16:creationId xmlns:a16="http://schemas.microsoft.com/office/drawing/2014/main" id="{2DE24DFB-A4E2-47A4-A286-D05E73DD62A8}"/>
              </a:ext>
            </a:extLst>
          </p:cNvPr>
          <p:cNvSpPr/>
          <p:nvPr/>
        </p:nvSpPr>
        <p:spPr>
          <a:xfrm>
            <a:off x="351399" y="2412355"/>
            <a:ext cx="3917156" cy="410984"/>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타원 48">
            <a:extLst>
              <a:ext uri="{FF2B5EF4-FFF2-40B4-BE49-F238E27FC236}">
                <a16:creationId xmlns:a16="http://schemas.microsoft.com/office/drawing/2014/main" id="{5721B01B-D364-483F-B21C-BF68A0CC65EF}"/>
              </a:ext>
            </a:extLst>
          </p:cNvPr>
          <p:cNvSpPr/>
          <p:nvPr/>
        </p:nvSpPr>
        <p:spPr>
          <a:xfrm>
            <a:off x="280965" y="187624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50" name="타원 49">
            <a:extLst>
              <a:ext uri="{FF2B5EF4-FFF2-40B4-BE49-F238E27FC236}">
                <a16:creationId xmlns:a16="http://schemas.microsoft.com/office/drawing/2014/main" id="{564AE9D5-2902-4AB3-8546-ACB79E6A9243}"/>
              </a:ext>
            </a:extLst>
          </p:cNvPr>
          <p:cNvSpPr/>
          <p:nvPr/>
        </p:nvSpPr>
        <p:spPr>
          <a:xfrm>
            <a:off x="268360" y="2467091"/>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cxnSp>
        <p:nvCxnSpPr>
          <p:cNvPr id="57" name="직선 연결선 56">
            <a:extLst>
              <a:ext uri="{FF2B5EF4-FFF2-40B4-BE49-F238E27FC236}">
                <a16:creationId xmlns:a16="http://schemas.microsoft.com/office/drawing/2014/main" id="{694C5368-ECC4-4A82-BCDB-E3027A7B509B}"/>
              </a:ext>
            </a:extLst>
          </p:cNvPr>
          <p:cNvCxnSpPr>
            <a:cxnSpLocks/>
          </p:cNvCxnSpPr>
          <p:nvPr/>
        </p:nvCxnSpPr>
        <p:spPr>
          <a:xfrm>
            <a:off x="7627576" y="3504883"/>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8" name="타원 57">
            <a:extLst>
              <a:ext uri="{FF2B5EF4-FFF2-40B4-BE49-F238E27FC236}">
                <a16:creationId xmlns:a16="http://schemas.microsoft.com/office/drawing/2014/main" id="{21BB2DB5-5B4D-48A6-8136-61BD5D06A01E}"/>
              </a:ext>
            </a:extLst>
          </p:cNvPr>
          <p:cNvSpPr/>
          <p:nvPr/>
        </p:nvSpPr>
        <p:spPr>
          <a:xfrm>
            <a:off x="7692400" y="76436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60" name="타원 59">
            <a:extLst>
              <a:ext uri="{FF2B5EF4-FFF2-40B4-BE49-F238E27FC236}">
                <a16:creationId xmlns:a16="http://schemas.microsoft.com/office/drawing/2014/main" id="{DBB26A6B-DA24-4477-8025-278606E9F3FD}"/>
              </a:ext>
            </a:extLst>
          </p:cNvPr>
          <p:cNvSpPr/>
          <p:nvPr/>
        </p:nvSpPr>
        <p:spPr>
          <a:xfrm>
            <a:off x="7683367" y="3597743"/>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5</a:t>
            </a:r>
            <a:endParaRPr lang="ko-KR" altLang="en-US" sz="1000" b="1" dirty="0">
              <a:latin typeface="+mj-lt"/>
              <a:ea typeface="나눔고딕" panose="020D0604000000000000" pitchFamily="50" charset="-127"/>
            </a:endParaRPr>
          </a:p>
        </p:txBody>
      </p:sp>
      <p:cxnSp>
        <p:nvCxnSpPr>
          <p:cNvPr id="61" name="직선 연결선 60">
            <a:extLst>
              <a:ext uri="{FF2B5EF4-FFF2-40B4-BE49-F238E27FC236}">
                <a16:creationId xmlns:a16="http://schemas.microsoft.com/office/drawing/2014/main" id="{D3EF3F10-471A-4979-BCE4-1DCD41E488A1}"/>
              </a:ext>
            </a:extLst>
          </p:cNvPr>
          <p:cNvCxnSpPr>
            <a:cxnSpLocks/>
          </p:cNvCxnSpPr>
          <p:nvPr/>
        </p:nvCxnSpPr>
        <p:spPr>
          <a:xfrm>
            <a:off x="7636609" y="3957315"/>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62" name="타원 61">
            <a:extLst>
              <a:ext uri="{FF2B5EF4-FFF2-40B4-BE49-F238E27FC236}">
                <a16:creationId xmlns:a16="http://schemas.microsoft.com/office/drawing/2014/main" id="{3B6FF236-8D28-40D2-9185-1E48311A9B5B}"/>
              </a:ext>
            </a:extLst>
          </p:cNvPr>
          <p:cNvSpPr/>
          <p:nvPr/>
        </p:nvSpPr>
        <p:spPr>
          <a:xfrm>
            <a:off x="7692400" y="4050175"/>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6</a:t>
            </a:r>
            <a:endParaRPr lang="ko-KR" altLang="en-US" sz="1000" b="1" dirty="0">
              <a:latin typeface="+mj-lt"/>
              <a:ea typeface="나눔고딕" panose="020D0604000000000000" pitchFamily="50" charset="-127"/>
            </a:endParaRPr>
          </a:p>
        </p:txBody>
      </p:sp>
      <p:cxnSp>
        <p:nvCxnSpPr>
          <p:cNvPr id="63" name="직선 연결선 62">
            <a:extLst>
              <a:ext uri="{FF2B5EF4-FFF2-40B4-BE49-F238E27FC236}">
                <a16:creationId xmlns:a16="http://schemas.microsoft.com/office/drawing/2014/main" id="{88C2A627-DCFF-4A75-B241-29FC777BB8EE}"/>
              </a:ext>
            </a:extLst>
          </p:cNvPr>
          <p:cNvCxnSpPr>
            <a:cxnSpLocks/>
          </p:cNvCxnSpPr>
          <p:nvPr/>
        </p:nvCxnSpPr>
        <p:spPr>
          <a:xfrm>
            <a:off x="7636609" y="5591817"/>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77" name="타원 76">
            <a:extLst>
              <a:ext uri="{FF2B5EF4-FFF2-40B4-BE49-F238E27FC236}">
                <a16:creationId xmlns:a16="http://schemas.microsoft.com/office/drawing/2014/main" id="{0FD9E35A-3E11-4310-98A7-D9045DC5B2A2}"/>
              </a:ext>
            </a:extLst>
          </p:cNvPr>
          <p:cNvSpPr/>
          <p:nvPr/>
        </p:nvSpPr>
        <p:spPr>
          <a:xfrm>
            <a:off x="7692400" y="5684677"/>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7</a:t>
            </a:r>
            <a:endParaRPr lang="ko-KR" altLang="en-US" sz="1000" b="1" dirty="0">
              <a:latin typeface="+mj-lt"/>
              <a:ea typeface="나눔고딕" panose="020D0604000000000000" pitchFamily="50" charset="-127"/>
            </a:endParaRPr>
          </a:p>
        </p:txBody>
      </p:sp>
      <p:sp>
        <p:nvSpPr>
          <p:cNvPr id="44" name="TextBox 43">
            <a:extLst>
              <a:ext uri="{FF2B5EF4-FFF2-40B4-BE49-F238E27FC236}">
                <a16:creationId xmlns:a16="http://schemas.microsoft.com/office/drawing/2014/main" id="{1E5D1DCB-20F0-4E5D-9860-9B893D9FEDFA}"/>
              </a:ext>
            </a:extLst>
          </p:cNvPr>
          <p:cNvSpPr txBox="1"/>
          <p:nvPr/>
        </p:nvSpPr>
        <p:spPr>
          <a:xfrm>
            <a:off x="4384804" y="741166"/>
            <a:ext cx="3130688" cy="772840"/>
          </a:xfrm>
          <a:prstGeom prst="rect">
            <a:avLst/>
          </a:prstGeom>
          <a:solidFill>
            <a:schemeClr val="accent5">
              <a:lumMod val="20000"/>
              <a:lumOff val="80000"/>
            </a:schemeClr>
          </a:solidFill>
        </p:spPr>
        <p:txBody>
          <a:bodyPr wrap="square" rtlCol="0">
            <a:spAutoFit/>
          </a:bodyPr>
          <a:lstStyle/>
          <a:p>
            <a:pPr algn="ctr">
              <a:lnSpc>
                <a:spcPct val="130000"/>
              </a:lnSpc>
            </a:pPr>
            <a:r>
              <a:rPr lang="ko-KR" altLang="en-US" sz="1800" b="1" dirty="0">
                <a:latin typeface="아리따-돋움(TTF)-Medium" panose="02020603020101020101" pitchFamily="18" charset="-127"/>
                <a:ea typeface="아리따-돋움(TTF)-Medium" panose="02020603020101020101" pitchFamily="18" charset="-127"/>
              </a:rPr>
              <a:t>대량 데이터 추출 및 수정이 필요한 경우에 요청합니다</a:t>
            </a:r>
            <a:r>
              <a:rPr lang="en-US" altLang="ko-KR" sz="1800" b="1" dirty="0">
                <a:latin typeface="아리따-돋움(TTF)-Medium" panose="02020603020101020101" pitchFamily="18" charset="-127"/>
                <a:ea typeface="아리따-돋움(TTF)-Medium" panose="02020603020101020101" pitchFamily="18" charset="-127"/>
              </a:rPr>
              <a:t>.</a:t>
            </a:r>
          </a:p>
        </p:txBody>
      </p:sp>
      <p:cxnSp>
        <p:nvCxnSpPr>
          <p:cNvPr id="48" name="직선 연결선 47">
            <a:extLst>
              <a:ext uri="{FF2B5EF4-FFF2-40B4-BE49-F238E27FC236}">
                <a16:creationId xmlns:a16="http://schemas.microsoft.com/office/drawing/2014/main" id="{BCA041AC-C053-4DEF-B9E4-FD95738CBAB7}"/>
              </a:ext>
            </a:extLst>
          </p:cNvPr>
          <p:cNvCxnSpPr>
            <a:cxnSpLocks/>
          </p:cNvCxnSpPr>
          <p:nvPr/>
        </p:nvCxnSpPr>
        <p:spPr>
          <a:xfrm>
            <a:off x="7636609" y="1343812"/>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1" name="타원 50">
            <a:extLst>
              <a:ext uri="{FF2B5EF4-FFF2-40B4-BE49-F238E27FC236}">
                <a16:creationId xmlns:a16="http://schemas.microsoft.com/office/drawing/2014/main" id="{108E33C4-C940-4664-9E7D-F4FA712C3239}"/>
              </a:ext>
            </a:extLst>
          </p:cNvPr>
          <p:cNvSpPr/>
          <p:nvPr/>
        </p:nvSpPr>
        <p:spPr>
          <a:xfrm>
            <a:off x="7692400" y="1436672"/>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cxnSp>
        <p:nvCxnSpPr>
          <p:cNvPr id="47" name="직선 연결선 46">
            <a:extLst>
              <a:ext uri="{FF2B5EF4-FFF2-40B4-BE49-F238E27FC236}">
                <a16:creationId xmlns:a16="http://schemas.microsoft.com/office/drawing/2014/main" id="{9609BBB9-A32B-4568-9FAE-10FCA1815879}"/>
              </a:ext>
            </a:extLst>
          </p:cNvPr>
          <p:cNvCxnSpPr>
            <a:cxnSpLocks/>
          </p:cNvCxnSpPr>
          <p:nvPr/>
        </p:nvCxnSpPr>
        <p:spPr>
          <a:xfrm>
            <a:off x="7636609" y="1764887"/>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9" name="타원 58">
            <a:extLst>
              <a:ext uri="{FF2B5EF4-FFF2-40B4-BE49-F238E27FC236}">
                <a16:creationId xmlns:a16="http://schemas.microsoft.com/office/drawing/2014/main" id="{C657BC66-8F91-4E50-A47C-D2C87C8A9F1F}"/>
              </a:ext>
            </a:extLst>
          </p:cNvPr>
          <p:cNvSpPr/>
          <p:nvPr/>
        </p:nvSpPr>
        <p:spPr>
          <a:xfrm>
            <a:off x="7692400" y="1857747"/>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sp>
        <p:nvSpPr>
          <p:cNvPr id="64" name="타원 63">
            <a:extLst>
              <a:ext uri="{FF2B5EF4-FFF2-40B4-BE49-F238E27FC236}">
                <a16:creationId xmlns:a16="http://schemas.microsoft.com/office/drawing/2014/main" id="{76841107-CD25-4B35-80B0-E45000C8040A}"/>
              </a:ext>
            </a:extLst>
          </p:cNvPr>
          <p:cNvSpPr/>
          <p:nvPr/>
        </p:nvSpPr>
        <p:spPr>
          <a:xfrm>
            <a:off x="7693940" y="295332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cxnSp>
        <p:nvCxnSpPr>
          <p:cNvPr id="65" name="직선 연결선 64">
            <a:extLst>
              <a:ext uri="{FF2B5EF4-FFF2-40B4-BE49-F238E27FC236}">
                <a16:creationId xmlns:a16="http://schemas.microsoft.com/office/drawing/2014/main" id="{549BD500-AD1C-4E67-9A4D-4B4C78447A9D}"/>
              </a:ext>
            </a:extLst>
          </p:cNvPr>
          <p:cNvCxnSpPr>
            <a:cxnSpLocks/>
          </p:cNvCxnSpPr>
          <p:nvPr/>
        </p:nvCxnSpPr>
        <p:spPr>
          <a:xfrm>
            <a:off x="7627576" y="2798892"/>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46" name="사각형: 둥근 모서리 45">
            <a:extLst>
              <a:ext uri="{FF2B5EF4-FFF2-40B4-BE49-F238E27FC236}">
                <a16:creationId xmlns:a16="http://schemas.microsoft.com/office/drawing/2014/main" id="{4EA4FA4B-19EA-42B7-9F48-AC80BE7DC461}"/>
              </a:ext>
            </a:extLst>
          </p:cNvPr>
          <p:cNvSpPr/>
          <p:nvPr/>
        </p:nvSpPr>
        <p:spPr>
          <a:xfrm>
            <a:off x="351399" y="2865152"/>
            <a:ext cx="3917156" cy="286051"/>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타원 54">
            <a:extLst>
              <a:ext uri="{FF2B5EF4-FFF2-40B4-BE49-F238E27FC236}">
                <a16:creationId xmlns:a16="http://schemas.microsoft.com/office/drawing/2014/main" id="{B2929E21-9872-41F6-8106-60149FD1EA1F}"/>
              </a:ext>
            </a:extLst>
          </p:cNvPr>
          <p:cNvSpPr/>
          <p:nvPr/>
        </p:nvSpPr>
        <p:spPr>
          <a:xfrm>
            <a:off x="268360" y="2919889"/>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sp>
        <p:nvSpPr>
          <p:cNvPr id="66" name="사각형: 둥근 모서리 65">
            <a:extLst>
              <a:ext uri="{FF2B5EF4-FFF2-40B4-BE49-F238E27FC236}">
                <a16:creationId xmlns:a16="http://schemas.microsoft.com/office/drawing/2014/main" id="{E3C1C198-0488-4236-88A1-FD28A086D615}"/>
              </a:ext>
            </a:extLst>
          </p:cNvPr>
          <p:cNvSpPr/>
          <p:nvPr/>
        </p:nvSpPr>
        <p:spPr>
          <a:xfrm>
            <a:off x="359085" y="3196703"/>
            <a:ext cx="3917156" cy="456917"/>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타원 66">
            <a:extLst>
              <a:ext uri="{FF2B5EF4-FFF2-40B4-BE49-F238E27FC236}">
                <a16:creationId xmlns:a16="http://schemas.microsoft.com/office/drawing/2014/main" id="{DDCE04DA-5286-4AAC-AA02-D1DEB4E2A571}"/>
              </a:ext>
            </a:extLst>
          </p:cNvPr>
          <p:cNvSpPr/>
          <p:nvPr/>
        </p:nvSpPr>
        <p:spPr>
          <a:xfrm>
            <a:off x="276046" y="325144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sp>
        <p:nvSpPr>
          <p:cNvPr id="68" name="사각형: 둥근 모서리 67">
            <a:extLst>
              <a:ext uri="{FF2B5EF4-FFF2-40B4-BE49-F238E27FC236}">
                <a16:creationId xmlns:a16="http://schemas.microsoft.com/office/drawing/2014/main" id="{5448731B-E556-4390-ADAC-58D5CB4E0B98}"/>
              </a:ext>
            </a:extLst>
          </p:cNvPr>
          <p:cNvSpPr/>
          <p:nvPr/>
        </p:nvSpPr>
        <p:spPr>
          <a:xfrm>
            <a:off x="359085" y="3689034"/>
            <a:ext cx="3917156" cy="2070091"/>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9" name="타원 68">
            <a:extLst>
              <a:ext uri="{FF2B5EF4-FFF2-40B4-BE49-F238E27FC236}">
                <a16:creationId xmlns:a16="http://schemas.microsoft.com/office/drawing/2014/main" id="{73EB619B-113E-44F3-88C9-5DEC768C1632}"/>
              </a:ext>
            </a:extLst>
          </p:cNvPr>
          <p:cNvSpPr/>
          <p:nvPr/>
        </p:nvSpPr>
        <p:spPr>
          <a:xfrm>
            <a:off x="276046" y="3743771"/>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5</a:t>
            </a:r>
            <a:endParaRPr lang="ko-KR" altLang="en-US" sz="1000" b="1" dirty="0">
              <a:latin typeface="+mj-lt"/>
              <a:ea typeface="나눔고딕" panose="020D0604000000000000" pitchFamily="50" charset="-127"/>
            </a:endParaRPr>
          </a:p>
        </p:txBody>
      </p:sp>
      <p:pic>
        <p:nvPicPr>
          <p:cNvPr id="11" name="그림 10">
            <a:extLst>
              <a:ext uri="{FF2B5EF4-FFF2-40B4-BE49-F238E27FC236}">
                <a16:creationId xmlns:a16="http://schemas.microsoft.com/office/drawing/2014/main" id="{F93F2646-20B4-47D5-B79A-BA75E66DAF82}"/>
              </a:ext>
            </a:extLst>
          </p:cNvPr>
          <p:cNvPicPr>
            <a:picLocks noChangeAspect="1"/>
          </p:cNvPicPr>
          <p:nvPr/>
        </p:nvPicPr>
        <p:blipFill>
          <a:blip r:embed="rId4"/>
          <a:stretch>
            <a:fillRect/>
          </a:stretch>
        </p:blipFill>
        <p:spPr>
          <a:xfrm>
            <a:off x="3611099" y="4607836"/>
            <a:ext cx="3590407" cy="2324589"/>
          </a:xfrm>
          <a:prstGeom prst="rect">
            <a:avLst/>
          </a:prstGeom>
          <a:ln w="3175">
            <a:solidFill>
              <a:schemeClr val="bg1">
                <a:lumMod val="75000"/>
              </a:schemeClr>
            </a:solidFill>
          </a:ln>
        </p:spPr>
      </p:pic>
      <p:sp>
        <p:nvSpPr>
          <p:cNvPr id="42" name="사각형: 둥근 모서리 41">
            <a:extLst>
              <a:ext uri="{FF2B5EF4-FFF2-40B4-BE49-F238E27FC236}">
                <a16:creationId xmlns:a16="http://schemas.microsoft.com/office/drawing/2014/main" id="{5A93773E-8805-4E5E-8635-B19356A4BB16}"/>
              </a:ext>
            </a:extLst>
          </p:cNvPr>
          <p:cNvSpPr/>
          <p:nvPr/>
        </p:nvSpPr>
        <p:spPr>
          <a:xfrm>
            <a:off x="3598336" y="4578150"/>
            <a:ext cx="3629396" cy="1947259"/>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사각형: 둥근 모서리 42">
            <a:extLst>
              <a:ext uri="{FF2B5EF4-FFF2-40B4-BE49-F238E27FC236}">
                <a16:creationId xmlns:a16="http://schemas.microsoft.com/office/drawing/2014/main" id="{EC19E12D-B32D-4CC3-B69A-50D6DD430854}"/>
              </a:ext>
            </a:extLst>
          </p:cNvPr>
          <p:cNvSpPr/>
          <p:nvPr/>
        </p:nvSpPr>
        <p:spPr>
          <a:xfrm>
            <a:off x="6061582" y="6614016"/>
            <a:ext cx="1139924" cy="382629"/>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타원 53">
            <a:extLst>
              <a:ext uri="{FF2B5EF4-FFF2-40B4-BE49-F238E27FC236}">
                <a16:creationId xmlns:a16="http://schemas.microsoft.com/office/drawing/2014/main" id="{9C149488-8A08-49D5-AF5C-971E89D4C941}"/>
              </a:ext>
            </a:extLst>
          </p:cNvPr>
          <p:cNvSpPr/>
          <p:nvPr/>
        </p:nvSpPr>
        <p:spPr>
          <a:xfrm>
            <a:off x="3502010" y="4609068"/>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6</a:t>
            </a:r>
            <a:endParaRPr lang="ko-KR" altLang="en-US" sz="1000" b="1" dirty="0">
              <a:latin typeface="+mj-lt"/>
              <a:ea typeface="나눔고딕" panose="020D0604000000000000" pitchFamily="50" charset="-127"/>
            </a:endParaRPr>
          </a:p>
        </p:txBody>
      </p:sp>
      <p:sp>
        <p:nvSpPr>
          <p:cNvPr id="56" name="타원 55">
            <a:extLst>
              <a:ext uri="{FF2B5EF4-FFF2-40B4-BE49-F238E27FC236}">
                <a16:creationId xmlns:a16="http://schemas.microsoft.com/office/drawing/2014/main" id="{03CFECCC-F01B-49EB-B238-BCF8AD123860}"/>
              </a:ext>
            </a:extLst>
          </p:cNvPr>
          <p:cNvSpPr/>
          <p:nvPr/>
        </p:nvSpPr>
        <p:spPr>
          <a:xfrm>
            <a:off x="5908550" y="6537320"/>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7</a:t>
            </a:r>
            <a:endParaRPr lang="ko-KR" altLang="en-US" sz="1000" b="1" dirty="0">
              <a:latin typeface="+mj-lt"/>
              <a:ea typeface="나눔고딕" panose="020D0604000000000000" pitchFamily="50" charset="-127"/>
            </a:endParaRPr>
          </a:p>
        </p:txBody>
      </p:sp>
    </p:spTree>
    <p:extLst>
      <p:ext uri="{BB962C8B-B14F-4D97-AF65-F5344CB8AC3E}">
        <p14:creationId xmlns:p14="http://schemas.microsoft.com/office/powerpoint/2010/main" val="3735748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A2E573C3-2E07-46DC-A484-81B345FA4A8A}"/>
              </a:ext>
            </a:extLst>
          </p:cNvPr>
          <p:cNvSpPr>
            <a:spLocks noGrp="1"/>
          </p:cNvSpPr>
          <p:nvPr>
            <p:ph type="sldNum" sz="quarter" idx="12"/>
          </p:nvPr>
        </p:nvSpPr>
        <p:spPr/>
        <p:txBody>
          <a:bodyPr/>
          <a:lstStyle/>
          <a:p>
            <a:fld id="{33936384-6829-4736-91C5-B78CFB86700B}" type="slidenum">
              <a:rPr lang="ko-KR" altLang="en-US" smtClean="0">
                <a:solidFill>
                  <a:prstClr val="black">
                    <a:tint val="75000"/>
                  </a:prstClr>
                </a:solidFill>
              </a:rPr>
              <a:pPr/>
              <a:t>18</a:t>
            </a:fld>
            <a:endParaRPr lang="ko-KR" altLang="en-US" dirty="0">
              <a:solidFill>
                <a:prstClr val="black">
                  <a:tint val="75000"/>
                </a:prstClr>
              </a:solidFill>
            </a:endParaRPr>
          </a:p>
        </p:txBody>
      </p:sp>
      <p:sp>
        <p:nvSpPr>
          <p:cNvPr id="3" name="텍스트 개체 틀 2">
            <a:extLst>
              <a:ext uri="{FF2B5EF4-FFF2-40B4-BE49-F238E27FC236}">
                <a16:creationId xmlns:a16="http://schemas.microsoft.com/office/drawing/2014/main" id="{048389E4-9BF2-437B-83E2-FE8E6CF2D96D}"/>
              </a:ext>
            </a:extLst>
          </p:cNvPr>
          <p:cNvSpPr>
            <a:spLocks noGrp="1"/>
          </p:cNvSpPr>
          <p:nvPr>
            <p:ph type="body" sz="quarter" idx="11"/>
          </p:nvPr>
        </p:nvSpPr>
        <p:spPr/>
        <p:txBody>
          <a:bodyPr/>
          <a:lstStyle/>
          <a:p>
            <a:r>
              <a:rPr lang="en-US" altLang="ko-KR" dirty="0"/>
              <a:t>GUIDE-REQUEST-06</a:t>
            </a:r>
            <a:endParaRPr lang="ko-KR" altLang="en-US" dirty="0"/>
          </a:p>
        </p:txBody>
      </p:sp>
      <p:sp>
        <p:nvSpPr>
          <p:cNvPr id="4" name="텍스트 개체 틀 3">
            <a:extLst>
              <a:ext uri="{FF2B5EF4-FFF2-40B4-BE49-F238E27FC236}">
                <a16:creationId xmlns:a16="http://schemas.microsoft.com/office/drawing/2014/main" id="{94AC05BA-9838-4A6E-9C97-DDDB7EFEA762}"/>
              </a:ext>
            </a:extLst>
          </p:cNvPr>
          <p:cNvSpPr>
            <a:spLocks noGrp="1"/>
          </p:cNvSpPr>
          <p:nvPr>
            <p:ph type="body" sz="quarter" idx="13"/>
          </p:nvPr>
        </p:nvSpPr>
        <p:spPr/>
        <p:txBody>
          <a:bodyPr/>
          <a:lstStyle/>
          <a:p>
            <a:r>
              <a:rPr lang="ko-KR" altLang="en-US" dirty="0"/>
              <a:t>서비스 요청 </a:t>
            </a:r>
            <a:r>
              <a:rPr lang="en-US" altLang="ko-KR" dirty="0"/>
              <a:t>– IT </a:t>
            </a:r>
            <a:r>
              <a:rPr lang="ko-KR" altLang="en-US" dirty="0"/>
              <a:t>기기 신청</a:t>
            </a:r>
          </a:p>
        </p:txBody>
      </p:sp>
      <p:sp>
        <p:nvSpPr>
          <p:cNvPr id="45" name="텍스트 개체 틀 25">
            <a:extLst>
              <a:ext uri="{FF2B5EF4-FFF2-40B4-BE49-F238E27FC236}">
                <a16:creationId xmlns:a16="http://schemas.microsoft.com/office/drawing/2014/main" id="{D6608DD2-183F-4BB9-A9B4-10047D29D1A1}"/>
              </a:ext>
            </a:extLst>
          </p:cNvPr>
          <p:cNvSpPr>
            <a:spLocks noGrp="1"/>
          </p:cNvSpPr>
          <p:nvPr>
            <p:ph type="body" sz="quarter" idx="14"/>
          </p:nvPr>
        </p:nvSpPr>
        <p:spPr>
          <a:xfrm>
            <a:off x="7901463" y="671500"/>
            <a:ext cx="2371266" cy="6325146"/>
          </a:xfrm>
        </p:spPr>
        <p:txBody>
          <a:bodyPr/>
          <a:lstStyle/>
          <a:p>
            <a:r>
              <a:rPr lang="en-US" altLang="ko-KR" dirty="0"/>
              <a:t>[</a:t>
            </a:r>
            <a:r>
              <a:rPr lang="ko-KR" altLang="en-US" dirty="0"/>
              <a:t>필수</a:t>
            </a:r>
            <a:r>
              <a:rPr lang="en-US" altLang="ko-KR" dirty="0"/>
              <a:t>] </a:t>
            </a:r>
            <a:r>
              <a:rPr lang="ko-KR" altLang="en-US" dirty="0"/>
              <a:t>접수 유형을 선택합니다</a:t>
            </a:r>
            <a:r>
              <a:rPr lang="en-US" altLang="ko-KR" dirty="0"/>
              <a:t>.</a:t>
            </a:r>
          </a:p>
          <a:p>
            <a:pPr>
              <a:spcBef>
                <a:spcPts val="200"/>
              </a:spcBef>
            </a:pPr>
            <a:r>
              <a:rPr lang="ko-KR" altLang="en-US" dirty="0"/>
              <a:t>유형</a:t>
            </a:r>
            <a:r>
              <a:rPr lang="en-US" altLang="ko-KR" dirty="0"/>
              <a:t>: </a:t>
            </a:r>
            <a:r>
              <a:rPr lang="ko-KR" altLang="en-US" dirty="0"/>
              <a:t>신규</a:t>
            </a:r>
            <a:r>
              <a:rPr lang="en-US" altLang="ko-KR" dirty="0"/>
              <a:t>, </a:t>
            </a:r>
            <a:r>
              <a:rPr lang="ko-KR" altLang="en-US" dirty="0"/>
              <a:t>교체</a:t>
            </a:r>
            <a:r>
              <a:rPr lang="en-US" altLang="ko-KR" dirty="0"/>
              <a:t>, </a:t>
            </a:r>
            <a:r>
              <a:rPr lang="ko-KR" altLang="en-US" dirty="0"/>
              <a:t>이동</a:t>
            </a:r>
            <a:r>
              <a:rPr lang="en-US" altLang="ko-KR" dirty="0"/>
              <a:t>/</a:t>
            </a:r>
            <a:r>
              <a:rPr lang="ko-KR" altLang="en-US" dirty="0"/>
              <a:t>철수</a:t>
            </a:r>
            <a:r>
              <a:rPr lang="en-US" altLang="ko-KR" dirty="0"/>
              <a:t>, </a:t>
            </a:r>
            <a:r>
              <a:rPr lang="ko-KR" altLang="en-US" dirty="0"/>
              <a:t>예방점검</a:t>
            </a:r>
            <a:r>
              <a:rPr lang="en-US" altLang="ko-KR" dirty="0"/>
              <a:t>, </a:t>
            </a:r>
            <a:r>
              <a:rPr lang="ko-KR" altLang="en-US" dirty="0"/>
              <a:t>자산정보 등록</a:t>
            </a:r>
            <a:r>
              <a:rPr lang="en-US" altLang="ko-KR" dirty="0"/>
              <a:t>/</a:t>
            </a:r>
            <a:r>
              <a:rPr lang="ko-KR" altLang="en-US" dirty="0"/>
              <a:t>변경</a:t>
            </a:r>
            <a:r>
              <a:rPr lang="en-US" altLang="ko-KR" dirty="0"/>
              <a:t>, </a:t>
            </a:r>
            <a:r>
              <a:rPr lang="ko-KR" altLang="en-US"/>
              <a:t>오류</a:t>
            </a:r>
            <a:endParaRPr lang="en-US" altLang="ko-KR" dirty="0"/>
          </a:p>
          <a:p>
            <a:r>
              <a:rPr lang="en-US" altLang="ko-KR" dirty="0"/>
              <a:t>[</a:t>
            </a:r>
            <a:r>
              <a:rPr lang="ko-KR" altLang="en-US" dirty="0"/>
              <a:t>필수</a:t>
            </a:r>
            <a:r>
              <a:rPr lang="en-US" altLang="ko-KR" dirty="0"/>
              <a:t>] </a:t>
            </a:r>
            <a:r>
              <a:rPr lang="ko-KR" altLang="en-US" dirty="0"/>
              <a:t>결재선을 지정합니다</a:t>
            </a:r>
            <a:r>
              <a:rPr lang="en-US" altLang="ko-KR" dirty="0"/>
              <a:t>. </a:t>
            </a:r>
            <a:r>
              <a:rPr lang="ko-KR" altLang="en-US" dirty="0"/>
              <a:t>결재자 지정은은 이름으로 검색하여 지정합니다</a:t>
            </a:r>
            <a:endParaRPr lang="en-US" altLang="ko-KR" dirty="0"/>
          </a:p>
          <a:p>
            <a:r>
              <a:rPr lang="en-US" altLang="ko-KR" dirty="0"/>
              <a:t>[</a:t>
            </a:r>
            <a:r>
              <a:rPr lang="ko-KR" altLang="en-US" dirty="0"/>
              <a:t>필수</a:t>
            </a:r>
            <a:r>
              <a:rPr lang="en-US" altLang="ko-KR" dirty="0"/>
              <a:t>] </a:t>
            </a:r>
            <a:r>
              <a:rPr lang="ko-KR" altLang="en-US" dirty="0"/>
              <a:t>요청 품목과 상세 품목을 지정합니다</a:t>
            </a:r>
            <a:r>
              <a:rPr lang="en-US" altLang="ko-KR" dirty="0"/>
              <a:t>. </a:t>
            </a:r>
            <a:r>
              <a:rPr lang="ko-KR" altLang="en-US" dirty="0"/>
              <a:t>요청 품목을 선택하면 선택한 품목의 상세 품목이 보여집니다</a:t>
            </a:r>
            <a:r>
              <a:rPr lang="en-US" altLang="ko-KR" dirty="0"/>
              <a:t>.</a:t>
            </a:r>
          </a:p>
          <a:p>
            <a:r>
              <a:rPr lang="en-US" altLang="ko-KR" dirty="0"/>
              <a:t>IT</a:t>
            </a:r>
            <a:r>
              <a:rPr lang="ko-KR" altLang="en-US" dirty="0"/>
              <a:t> 기기를 신청하는 주소를 입력합니다</a:t>
            </a:r>
            <a:r>
              <a:rPr lang="en-US" altLang="ko-KR" dirty="0"/>
              <a:t>.</a:t>
            </a:r>
          </a:p>
          <a:p>
            <a:r>
              <a:rPr lang="ko-KR" altLang="en-US" dirty="0"/>
              <a:t>필수</a:t>
            </a:r>
            <a:r>
              <a:rPr lang="en-US" altLang="ko-KR" dirty="0"/>
              <a:t>/</a:t>
            </a:r>
            <a:r>
              <a:rPr lang="ko-KR" altLang="en-US" dirty="0"/>
              <a:t>공통</a:t>
            </a:r>
            <a:r>
              <a:rPr lang="en-US" altLang="ko-KR" dirty="0"/>
              <a:t>] </a:t>
            </a:r>
            <a:r>
              <a:rPr lang="ko-KR" altLang="en-US" dirty="0"/>
              <a:t>제목과 설명을 입력합니다</a:t>
            </a:r>
            <a:r>
              <a:rPr lang="en-US" altLang="ko-KR" dirty="0"/>
              <a:t>. </a:t>
            </a:r>
            <a:r>
              <a:rPr lang="ko-KR" altLang="en-US" dirty="0"/>
              <a:t>모든 요청화면에서 동일한 항목이 보여집니다</a:t>
            </a:r>
            <a:r>
              <a:rPr lang="en-US" altLang="ko-KR" dirty="0"/>
              <a:t>.</a:t>
            </a:r>
          </a:p>
          <a:p>
            <a:r>
              <a:rPr lang="en-US" altLang="ko-KR" dirty="0"/>
              <a:t>[</a:t>
            </a:r>
            <a:r>
              <a:rPr lang="ko-KR" altLang="en-US" dirty="0"/>
              <a:t>선택</a:t>
            </a:r>
            <a:r>
              <a:rPr lang="en-US" altLang="ko-KR" dirty="0"/>
              <a:t>/</a:t>
            </a:r>
            <a:r>
              <a:rPr lang="ko-KR" altLang="en-US" dirty="0"/>
              <a:t>공통</a:t>
            </a:r>
            <a:r>
              <a:rPr lang="en-US" altLang="ko-KR" dirty="0"/>
              <a:t>] </a:t>
            </a:r>
            <a:r>
              <a:rPr lang="ko-KR" altLang="en-US" dirty="0"/>
              <a:t>모든 요청화면에서 동일한 항목이 보여집니다</a:t>
            </a:r>
            <a:r>
              <a:rPr lang="en-US" altLang="ko-KR" dirty="0"/>
              <a:t>.</a:t>
            </a:r>
          </a:p>
          <a:p>
            <a:pPr marL="90488" indent="-90488">
              <a:spcBef>
                <a:spcPts val="200"/>
              </a:spcBef>
              <a:buFont typeface="Wingdings" panose="05000000000000000000" pitchFamily="2" charset="2"/>
              <a:buChar char="§"/>
            </a:pPr>
            <a:r>
              <a:rPr lang="ko-KR" altLang="en-US" dirty="0"/>
              <a:t>사용자가 신청하는 요청에 대하여 참조가 필요한 참조자를 지정합니다</a:t>
            </a:r>
            <a:r>
              <a:rPr lang="en-US" altLang="ko-KR" dirty="0"/>
              <a:t>.</a:t>
            </a:r>
          </a:p>
          <a:p>
            <a:pPr marL="90488" indent="-90488">
              <a:spcBef>
                <a:spcPts val="200"/>
              </a:spcBef>
              <a:buFont typeface="Wingdings" panose="05000000000000000000" pitchFamily="2" charset="2"/>
              <a:buChar char="§"/>
            </a:pPr>
            <a:r>
              <a:rPr lang="ko-KR" altLang="en-US" dirty="0"/>
              <a:t>서비스 요청에 대한 희망 완료일을 지정합니다</a:t>
            </a:r>
            <a:r>
              <a:rPr lang="en-US" altLang="ko-KR" dirty="0"/>
              <a:t>.</a:t>
            </a:r>
          </a:p>
          <a:p>
            <a:pPr marL="90488" indent="-90488">
              <a:spcBef>
                <a:spcPts val="200"/>
              </a:spcBef>
              <a:buFont typeface="Wingdings" panose="05000000000000000000" pitchFamily="2" charset="2"/>
              <a:buChar char="§"/>
            </a:pPr>
            <a:r>
              <a:rPr lang="ko-KR" altLang="en-US" dirty="0"/>
              <a:t>사용자가 신청하는 요청에 대하여 실 요청자가 다른 경우 지정합니다</a:t>
            </a:r>
            <a:r>
              <a:rPr lang="en-US" altLang="ko-KR" dirty="0"/>
              <a:t>.</a:t>
            </a:r>
          </a:p>
          <a:p>
            <a:pPr marL="90488" indent="-90488">
              <a:spcBef>
                <a:spcPts val="200"/>
              </a:spcBef>
              <a:buFont typeface="Wingdings" panose="05000000000000000000" pitchFamily="2" charset="2"/>
              <a:buChar char="§"/>
            </a:pPr>
            <a:r>
              <a:rPr lang="ko-KR" altLang="en-US" dirty="0"/>
              <a:t>참조할 파일이 있는 경우 추가하여 첨부합니다</a:t>
            </a:r>
            <a:r>
              <a:rPr lang="en-US" altLang="ko-KR" dirty="0"/>
              <a:t>.</a:t>
            </a:r>
          </a:p>
        </p:txBody>
      </p:sp>
      <p:sp>
        <p:nvSpPr>
          <p:cNvPr id="58" name="타원 57">
            <a:extLst>
              <a:ext uri="{FF2B5EF4-FFF2-40B4-BE49-F238E27FC236}">
                <a16:creationId xmlns:a16="http://schemas.microsoft.com/office/drawing/2014/main" id="{21BB2DB5-5B4D-48A6-8136-61BD5D06A01E}"/>
              </a:ext>
            </a:extLst>
          </p:cNvPr>
          <p:cNvSpPr/>
          <p:nvPr/>
        </p:nvSpPr>
        <p:spPr>
          <a:xfrm>
            <a:off x="7692400" y="76436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44" name="TextBox 43">
            <a:extLst>
              <a:ext uri="{FF2B5EF4-FFF2-40B4-BE49-F238E27FC236}">
                <a16:creationId xmlns:a16="http://schemas.microsoft.com/office/drawing/2014/main" id="{1E5D1DCB-20F0-4E5D-9860-9B893D9FEDFA}"/>
              </a:ext>
            </a:extLst>
          </p:cNvPr>
          <p:cNvSpPr txBox="1"/>
          <p:nvPr/>
        </p:nvSpPr>
        <p:spPr>
          <a:xfrm>
            <a:off x="4384804" y="741166"/>
            <a:ext cx="3130688" cy="1493037"/>
          </a:xfrm>
          <a:prstGeom prst="rect">
            <a:avLst/>
          </a:prstGeom>
          <a:solidFill>
            <a:schemeClr val="accent5">
              <a:lumMod val="20000"/>
              <a:lumOff val="80000"/>
            </a:schemeClr>
          </a:solidFill>
        </p:spPr>
        <p:txBody>
          <a:bodyPr wrap="square" rtlCol="0">
            <a:spAutoFit/>
          </a:bodyPr>
          <a:lstStyle/>
          <a:p>
            <a:pPr algn="ctr">
              <a:lnSpc>
                <a:spcPct val="130000"/>
              </a:lnSpc>
            </a:pPr>
            <a:r>
              <a:rPr lang="ko-KR" altLang="en-US" sz="1800" b="1" dirty="0">
                <a:latin typeface="아리따-돋움(TTF)-Medium" panose="02020603020101020101" pitchFamily="18" charset="-127"/>
                <a:ea typeface="아리따-돋움(TTF)-Medium" panose="02020603020101020101" pitchFamily="18" charset="-127"/>
              </a:rPr>
              <a:t>노트북</a:t>
            </a:r>
            <a:r>
              <a:rPr lang="en-US" altLang="ko-KR" sz="1800" b="1" dirty="0">
                <a:latin typeface="아리따-돋움(TTF)-Medium" panose="02020603020101020101" pitchFamily="18" charset="-127"/>
                <a:ea typeface="아리따-돋움(TTF)-Medium" panose="02020603020101020101" pitchFamily="18" charset="-127"/>
              </a:rPr>
              <a:t>, </a:t>
            </a:r>
            <a:r>
              <a:rPr lang="ko-KR" altLang="en-US" sz="1800" b="1" dirty="0">
                <a:latin typeface="아리따-돋움(TTF)-Medium" panose="02020603020101020101" pitchFamily="18" charset="-127"/>
                <a:ea typeface="아리따-돋움(TTF)-Medium" panose="02020603020101020101" pitchFamily="18" charset="-127"/>
              </a:rPr>
              <a:t>데스크탑 등 </a:t>
            </a:r>
            <a:r>
              <a:rPr lang="en-US" altLang="ko-KR" sz="1800" b="1" dirty="0">
                <a:latin typeface="아리따-돋움(TTF)-Medium" panose="02020603020101020101" pitchFamily="18" charset="-127"/>
                <a:ea typeface="아리따-돋움(TTF)-Medium" panose="02020603020101020101" pitchFamily="18" charset="-127"/>
              </a:rPr>
              <a:t>IT </a:t>
            </a:r>
            <a:r>
              <a:rPr lang="ko-KR" altLang="en-US" sz="1800" b="1" dirty="0">
                <a:latin typeface="아리따-돋움(TTF)-Medium" panose="02020603020101020101" pitchFamily="18" charset="-127"/>
                <a:ea typeface="아리따-돋움(TTF)-Medium" panose="02020603020101020101" pitchFamily="18" charset="-127"/>
              </a:rPr>
              <a:t>장비 신청과 반납이 필요한 경우 또는 오류에 대한 처리를 요청합니다</a:t>
            </a:r>
            <a:r>
              <a:rPr lang="en-US" altLang="ko-KR" sz="1800" b="1" dirty="0">
                <a:latin typeface="아리따-돋움(TTF)-Medium" panose="02020603020101020101" pitchFamily="18" charset="-127"/>
                <a:ea typeface="아리따-돋움(TTF)-Medium" panose="02020603020101020101" pitchFamily="18" charset="-127"/>
              </a:rPr>
              <a:t>.</a:t>
            </a:r>
          </a:p>
        </p:txBody>
      </p:sp>
      <p:cxnSp>
        <p:nvCxnSpPr>
          <p:cNvPr id="48" name="직선 연결선 47">
            <a:extLst>
              <a:ext uri="{FF2B5EF4-FFF2-40B4-BE49-F238E27FC236}">
                <a16:creationId xmlns:a16="http://schemas.microsoft.com/office/drawing/2014/main" id="{BCA041AC-C053-4DEF-B9E4-FD95738CBAB7}"/>
              </a:ext>
            </a:extLst>
          </p:cNvPr>
          <p:cNvCxnSpPr>
            <a:cxnSpLocks/>
          </p:cNvCxnSpPr>
          <p:nvPr/>
        </p:nvCxnSpPr>
        <p:spPr>
          <a:xfrm>
            <a:off x="7636609" y="1223963"/>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pic>
        <p:nvPicPr>
          <p:cNvPr id="5" name="그림 4">
            <a:extLst>
              <a:ext uri="{FF2B5EF4-FFF2-40B4-BE49-F238E27FC236}">
                <a16:creationId xmlns:a16="http://schemas.microsoft.com/office/drawing/2014/main" id="{1DA3FAD1-EA3D-4468-A5C3-B0429FE3C66C}"/>
              </a:ext>
            </a:extLst>
          </p:cNvPr>
          <p:cNvPicPr>
            <a:picLocks noChangeAspect="1"/>
          </p:cNvPicPr>
          <p:nvPr/>
        </p:nvPicPr>
        <p:blipFill>
          <a:blip r:embed="rId2"/>
          <a:stretch>
            <a:fillRect/>
          </a:stretch>
        </p:blipFill>
        <p:spPr>
          <a:xfrm>
            <a:off x="357066" y="867179"/>
            <a:ext cx="3863435" cy="877443"/>
          </a:xfrm>
          <a:prstGeom prst="rect">
            <a:avLst/>
          </a:prstGeom>
        </p:spPr>
      </p:pic>
      <p:pic>
        <p:nvPicPr>
          <p:cNvPr id="8" name="그림 7">
            <a:extLst>
              <a:ext uri="{FF2B5EF4-FFF2-40B4-BE49-F238E27FC236}">
                <a16:creationId xmlns:a16="http://schemas.microsoft.com/office/drawing/2014/main" id="{5770F924-F2E8-4DB7-B217-C0B54CE6C96C}"/>
              </a:ext>
            </a:extLst>
          </p:cNvPr>
          <p:cNvPicPr>
            <a:picLocks noChangeAspect="1"/>
          </p:cNvPicPr>
          <p:nvPr/>
        </p:nvPicPr>
        <p:blipFill>
          <a:blip r:embed="rId3"/>
          <a:stretch>
            <a:fillRect/>
          </a:stretch>
        </p:blipFill>
        <p:spPr>
          <a:xfrm>
            <a:off x="351399" y="1741400"/>
            <a:ext cx="3845528" cy="2323433"/>
          </a:xfrm>
          <a:prstGeom prst="rect">
            <a:avLst/>
          </a:prstGeom>
        </p:spPr>
      </p:pic>
      <p:sp>
        <p:nvSpPr>
          <p:cNvPr id="36" name="사각형: 둥근 모서리 35">
            <a:extLst>
              <a:ext uri="{FF2B5EF4-FFF2-40B4-BE49-F238E27FC236}">
                <a16:creationId xmlns:a16="http://schemas.microsoft.com/office/drawing/2014/main" id="{11D3B495-CE78-4FD7-BAC7-A72B788A48B8}"/>
              </a:ext>
            </a:extLst>
          </p:cNvPr>
          <p:cNvSpPr/>
          <p:nvPr/>
        </p:nvSpPr>
        <p:spPr>
          <a:xfrm>
            <a:off x="351399" y="1730041"/>
            <a:ext cx="3917156" cy="390161"/>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타원 36">
            <a:extLst>
              <a:ext uri="{FF2B5EF4-FFF2-40B4-BE49-F238E27FC236}">
                <a16:creationId xmlns:a16="http://schemas.microsoft.com/office/drawing/2014/main" id="{81773BF0-99AF-47D8-93BA-BC47C280C7B1}"/>
              </a:ext>
            </a:extLst>
          </p:cNvPr>
          <p:cNvSpPr/>
          <p:nvPr/>
        </p:nvSpPr>
        <p:spPr>
          <a:xfrm>
            <a:off x="280965" y="173318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46" name="사각형: 둥근 모서리 45">
            <a:extLst>
              <a:ext uri="{FF2B5EF4-FFF2-40B4-BE49-F238E27FC236}">
                <a16:creationId xmlns:a16="http://schemas.microsoft.com/office/drawing/2014/main" id="{660ED978-DF90-4595-B17B-CFAA71F2A801}"/>
              </a:ext>
            </a:extLst>
          </p:cNvPr>
          <p:cNvSpPr/>
          <p:nvPr/>
        </p:nvSpPr>
        <p:spPr>
          <a:xfrm>
            <a:off x="351399" y="2160210"/>
            <a:ext cx="3917156" cy="390161"/>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타원 46">
            <a:extLst>
              <a:ext uri="{FF2B5EF4-FFF2-40B4-BE49-F238E27FC236}">
                <a16:creationId xmlns:a16="http://schemas.microsoft.com/office/drawing/2014/main" id="{512D2B5D-78C0-4275-B75A-980CF6E7C451}"/>
              </a:ext>
            </a:extLst>
          </p:cNvPr>
          <p:cNvSpPr/>
          <p:nvPr/>
        </p:nvSpPr>
        <p:spPr>
          <a:xfrm>
            <a:off x="280965" y="2163349"/>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55" name="사각형: 둥근 모서리 54">
            <a:extLst>
              <a:ext uri="{FF2B5EF4-FFF2-40B4-BE49-F238E27FC236}">
                <a16:creationId xmlns:a16="http://schemas.microsoft.com/office/drawing/2014/main" id="{CA15C0BC-CB4B-400E-B085-F919AD8E9BB2}"/>
              </a:ext>
            </a:extLst>
          </p:cNvPr>
          <p:cNvSpPr/>
          <p:nvPr/>
        </p:nvSpPr>
        <p:spPr>
          <a:xfrm>
            <a:off x="351399" y="2601548"/>
            <a:ext cx="3917156" cy="995762"/>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타원 58">
            <a:extLst>
              <a:ext uri="{FF2B5EF4-FFF2-40B4-BE49-F238E27FC236}">
                <a16:creationId xmlns:a16="http://schemas.microsoft.com/office/drawing/2014/main" id="{A92F13B4-578A-4CD9-911D-63F83A1B4910}"/>
              </a:ext>
            </a:extLst>
          </p:cNvPr>
          <p:cNvSpPr/>
          <p:nvPr/>
        </p:nvSpPr>
        <p:spPr>
          <a:xfrm>
            <a:off x="280965" y="2604687"/>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sp>
        <p:nvSpPr>
          <p:cNvPr id="64" name="사각형: 둥근 모서리 63">
            <a:extLst>
              <a:ext uri="{FF2B5EF4-FFF2-40B4-BE49-F238E27FC236}">
                <a16:creationId xmlns:a16="http://schemas.microsoft.com/office/drawing/2014/main" id="{F3D60B57-3B47-46E0-82E4-6DC2FD287884}"/>
              </a:ext>
            </a:extLst>
          </p:cNvPr>
          <p:cNvSpPr/>
          <p:nvPr/>
        </p:nvSpPr>
        <p:spPr>
          <a:xfrm>
            <a:off x="351399" y="3637045"/>
            <a:ext cx="3917156" cy="499061"/>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타원 64">
            <a:extLst>
              <a:ext uri="{FF2B5EF4-FFF2-40B4-BE49-F238E27FC236}">
                <a16:creationId xmlns:a16="http://schemas.microsoft.com/office/drawing/2014/main" id="{4A57CB7E-AF26-4A1C-B60B-D60E31EA459B}"/>
              </a:ext>
            </a:extLst>
          </p:cNvPr>
          <p:cNvSpPr/>
          <p:nvPr/>
        </p:nvSpPr>
        <p:spPr>
          <a:xfrm>
            <a:off x="280965" y="3640184"/>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sp>
        <p:nvSpPr>
          <p:cNvPr id="66" name="사각형: 둥근 모서리 65">
            <a:extLst>
              <a:ext uri="{FF2B5EF4-FFF2-40B4-BE49-F238E27FC236}">
                <a16:creationId xmlns:a16="http://schemas.microsoft.com/office/drawing/2014/main" id="{AB6B7BFB-CEE6-4AA4-BF55-586A7017A767}"/>
              </a:ext>
            </a:extLst>
          </p:cNvPr>
          <p:cNvSpPr/>
          <p:nvPr/>
        </p:nvSpPr>
        <p:spPr>
          <a:xfrm>
            <a:off x="351399" y="4175842"/>
            <a:ext cx="3917156" cy="498670"/>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사각형: 둥근 모서리 66">
            <a:extLst>
              <a:ext uri="{FF2B5EF4-FFF2-40B4-BE49-F238E27FC236}">
                <a16:creationId xmlns:a16="http://schemas.microsoft.com/office/drawing/2014/main" id="{5F56C5D3-21C2-4882-AA7F-A7D719371FB4}"/>
              </a:ext>
            </a:extLst>
          </p:cNvPr>
          <p:cNvSpPr/>
          <p:nvPr/>
        </p:nvSpPr>
        <p:spPr>
          <a:xfrm>
            <a:off x="351399" y="4714248"/>
            <a:ext cx="3917156" cy="498670"/>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타원 67">
            <a:extLst>
              <a:ext uri="{FF2B5EF4-FFF2-40B4-BE49-F238E27FC236}">
                <a16:creationId xmlns:a16="http://schemas.microsoft.com/office/drawing/2014/main" id="{FEAC9013-FA6E-40DE-AA3E-950108DC6828}"/>
              </a:ext>
            </a:extLst>
          </p:cNvPr>
          <p:cNvSpPr/>
          <p:nvPr/>
        </p:nvSpPr>
        <p:spPr>
          <a:xfrm>
            <a:off x="268360" y="4230578"/>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5</a:t>
            </a:r>
            <a:endParaRPr lang="ko-KR" altLang="en-US" sz="1000" b="1" dirty="0">
              <a:latin typeface="+mj-lt"/>
              <a:ea typeface="나눔고딕" panose="020D0604000000000000" pitchFamily="50" charset="-127"/>
            </a:endParaRPr>
          </a:p>
        </p:txBody>
      </p:sp>
      <p:sp>
        <p:nvSpPr>
          <p:cNvPr id="69" name="타원 68">
            <a:extLst>
              <a:ext uri="{FF2B5EF4-FFF2-40B4-BE49-F238E27FC236}">
                <a16:creationId xmlns:a16="http://schemas.microsoft.com/office/drawing/2014/main" id="{43BBDFF2-9627-4624-8489-536432338D09}"/>
              </a:ext>
            </a:extLst>
          </p:cNvPr>
          <p:cNvSpPr/>
          <p:nvPr/>
        </p:nvSpPr>
        <p:spPr>
          <a:xfrm>
            <a:off x="268360" y="4728793"/>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6</a:t>
            </a:r>
            <a:endParaRPr lang="ko-KR" altLang="en-US" sz="1000" b="1" dirty="0">
              <a:latin typeface="+mj-lt"/>
              <a:ea typeface="나눔고딕" panose="020D0604000000000000" pitchFamily="50" charset="-127"/>
            </a:endParaRPr>
          </a:p>
        </p:txBody>
      </p:sp>
      <p:sp>
        <p:nvSpPr>
          <p:cNvPr id="70" name="타원 69">
            <a:extLst>
              <a:ext uri="{FF2B5EF4-FFF2-40B4-BE49-F238E27FC236}">
                <a16:creationId xmlns:a16="http://schemas.microsoft.com/office/drawing/2014/main" id="{02CE1FD9-EF51-498A-B4FC-208E8F5F548F}"/>
              </a:ext>
            </a:extLst>
          </p:cNvPr>
          <p:cNvSpPr/>
          <p:nvPr/>
        </p:nvSpPr>
        <p:spPr>
          <a:xfrm>
            <a:off x="7692400" y="1285804"/>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cxnSp>
        <p:nvCxnSpPr>
          <p:cNvPr id="71" name="직선 연결선 70">
            <a:extLst>
              <a:ext uri="{FF2B5EF4-FFF2-40B4-BE49-F238E27FC236}">
                <a16:creationId xmlns:a16="http://schemas.microsoft.com/office/drawing/2014/main" id="{F931A288-F8B2-45E1-856D-FCD93670C2C9}"/>
              </a:ext>
            </a:extLst>
          </p:cNvPr>
          <p:cNvCxnSpPr>
            <a:cxnSpLocks/>
          </p:cNvCxnSpPr>
          <p:nvPr/>
        </p:nvCxnSpPr>
        <p:spPr>
          <a:xfrm>
            <a:off x="7621012" y="1637851"/>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72" name="타원 71">
            <a:extLst>
              <a:ext uri="{FF2B5EF4-FFF2-40B4-BE49-F238E27FC236}">
                <a16:creationId xmlns:a16="http://schemas.microsoft.com/office/drawing/2014/main" id="{B912523B-B42C-496B-9D28-9903A05D7879}"/>
              </a:ext>
            </a:extLst>
          </p:cNvPr>
          <p:cNvSpPr/>
          <p:nvPr/>
        </p:nvSpPr>
        <p:spPr>
          <a:xfrm>
            <a:off x="7676803" y="1699692"/>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cxnSp>
        <p:nvCxnSpPr>
          <p:cNvPr id="73" name="직선 연결선 72">
            <a:extLst>
              <a:ext uri="{FF2B5EF4-FFF2-40B4-BE49-F238E27FC236}">
                <a16:creationId xmlns:a16="http://schemas.microsoft.com/office/drawing/2014/main" id="{C4603B80-7098-43A1-A1A8-1ABF2E0128FF}"/>
              </a:ext>
            </a:extLst>
          </p:cNvPr>
          <p:cNvCxnSpPr>
            <a:cxnSpLocks/>
          </p:cNvCxnSpPr>
          <p:nvPr/>
        </p:nvCxnSpPr>
        <p:spPr>
          <a:xfrm>
            <a:off x="7639531" y="2204771"/>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74" name="타원 73">
            <a:extLst>
              <a:ext uri="{FF2B5EF4-FFF2-40B4-BE49-F238E27FC236}">
                <a16:creationId xmlns:a16="http://schemas.microsoft.com/office/drawing/2014/main" id="{474585E3-1062-40FD-8D36-658B89519A1B}"/>
              </a:ext>
            </a:extLst>
          </p:cNvPr>
          <p:cNvSpPr/>
          <p:nvPr/>
        </p:nvSpPr>
        <p:spPr>
          <a:xfrm>
            <a:off x="7695322" y="2266612"/>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cxnSp>
        <p:nvCxnSpPr>
          <p:cNvPr id="75" name="직선 연결선 74">
            <a:extLst>
              <a:ext uri="{FF2B5EF4-FFF2-40B4-BE49-F238E27FC236}">
                <a16:creationId xmlns:a16="http://schemas.microsoft.com/office/drawing/2014/main" id="{18D1BBDF-7673-4128-84E7-60228E43F2AC}"/>
              </a:ext>
            </a:extLst>
          </p:cNvPr>
          <p:cNvCxnSpPr>
            <a:cxnSpLocks/>
          </p:cNvCxnSpPr>
          <p:nvPr/>
        </p:nvCxnSpPr>
        <p:spPr>
          <a:xfrm>
            <a:off x="7636609" y="2539707"/>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76" name="타원 75">
            <a:extLst>
              <a:ext uri="{FF2B5EF4-FFF2-40B4-BE49-F238E27FC236}">
                <a16:creationId xmlns:a16="http://schemas.microsoft.com/office/drawing/2014/main" id="{2F8A9FB4-0631-488C-874E-D6047BE4280F}"/>
              </a:ext>
            </a:extLst>
          </p:cNvPr>
          <p:cNvSpPr/>
          <p:nvPr/>
        </p:nvSpPr>
        <p:spPr>
          <a:xfrm>
            <a:off x="7692400" y="2601548"/>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5</a:t>
            </a:r>
            <a:endParaRPr lang="ko-KR" altLang="en-US" sz="1000" b="1" dirty="0">
              <a:latin typeface="+mj-lt"/>
              <a:ea typeface="나눔고딕" panose="020D0604000000000000" pitchFamily="50" charset="-127"/>
            </a:endParaRPr>
          </a:p>
        </p:txBody>
      </p:sp>
      <p:cxnSp>
        <p:nvCxnSpPr>
          <p:cNvPr id="78" name="직선 연결선 77">
            <a:extLst>
              <a:ext uri="{FF2B5EF4-FFF2-40B4-BE49-F238E27FC236}">
                <a16:creationId xmlns:a16="http://schemas.microsoft.com/office/drawing/2014/main" id="{9563927D-DCD7-420F-9048-8BEFDF5A8375}"/>
              </a:ext>
            </a:extLst>
          </p:cNvPr>
          <p:cNvCxnSpPr>
            <a:cxnSpLocks/>
          </p:cNvCxnSpPr>
          <p:nvPr/>
        </p:nvCxnSpPr>
        <p:spPr>
          <a:xfrm>
            <a:off x="7636609" y="2930988"/>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79" name="타원 78">
            <a:extLst>
              <a:ext uri="{FF2B5EF4-FFF2-40B4-BE49-F238E27FC236}">
                <a16:creationId xmlns:a16="http://schemas.microsoft.com/office/drawing/2014/main" id="{E9C1F0D8-6D1C-4F5E-BE70-85A783265BC1}"/>
              </a:ext>
            </a:extLst>
          </p:cNvPr>
          <p:cNvSpPr/>
          <p:nvPr/>
        </p:nvSpPr>
        <p:spPr>
          <a:xfrm>
            <a:off x="7692400" y="2992829"/>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6</a:t>
            </a:r>
            <a:endParaRPr lang="ko-KR" altLang="en-US" sz="1000" b="1" dirty="0">
              <a:latin typeface="+mj-lt"/>
              <a:ea typeface="나눔고딕" panose="020D0604000000000000" pitchFamily="50" charset="-127"/>
            </a:endParaRPr>
          </a:p>
        </p:txBody>
      </p:sp>
      <p:sp>
        <p:nvSpPr>
          <p:cNvPr id="11" name="TextBox 10">
            <a:extLst>
              <a:ext uri="{FF2B5EF4-FFF2-40B4-BE49-F238E27FC236}">
                <a16:creationId xmlns:a16="http://schemas.microsoft.com/office/drawing/2014/main" id="{730F7556-85A2-4DA0-A4D8-2E3754E1AFBF}"/>
              </a:ext>
            </a:extLst>
          </p:cNvPr>
          <p:cNvSpPr txBox="1"/>
          <p:nvPr/>
        </p:nvSpPr>
        <p:spPr>
          <a:xfrm>
            <a:off x="551598" y="4271288"/>
            <a:ext cx="1370888" cy="307777"/>
          </a:xfrm>
          <a:prstGeom prst="rect">
            <a:avLst/>
          </a:prstGeom>
          <a:noFill/>
        </p:spPr>
        <p:txBody>
          <a:bodyPr wrap="none" rtlCol="0">
            <a:spAutoFit/>
          </a:bodyPr>
          <a:lstStyle/>
          <a:p>
            <a:r>
              <a:rPr lang="ko-KR" altLang="en-US" sz="1400" b="1" dirty="0">
                <a:latin typeface="아리따-돋움(TTF)-Medium" panose="02020603020101020101" pitchFamily="18" charset="-127"/>
                <a:ea typeface="아리따-돋움(TTF)-Medium" panose="02020603020101020101" pitchFamily="18" charset="-127"/>
              </a:rPr>
              <a:t>제목</a:t>
            </a:r>
            <a:r>
              <a:rPr lang="en-US" altLang="ko-KR" sz="1400" b="1" dirty="0">
                <a:latin typeface="아리따-돋움(TTF)-Medium" panose="02020603020101020101" pitchFamily="18" charset="-127"/>
                <a:ea typeface="아리따-돋움(TTF)-Medium" panose="02020603020101020101" pitchFamily="18" charset="-127"/>
              </a:rPr>
              <a:t>,</a:t>
            </a:r>
            <a:r>
              <a:rPr lang="ko-KR" altLang="en-US" sz="1400" b="1" dirty="0">
                <a:latin typeface="아리따-돋움(TTF)-Medium" panose="02020603020101020101" pitchFamily="18" charset="-127"/>
                <a:ea typeface="아리따-돋움(TTF)-Medium" panose="02020603020101020101" pitchFamily="18" charset="-127"/>
              </a:rPr>
              <a:t>설명 입력</a:t>
            </a:r>
          </a:p>
        </p:txBody>
      </p:sp>
      <p:sp>
        <p:nvSpPr>
          <p:cNvPr id="80" name="TextBox 79">
            <a:extLst>
              <a:ext uri="{FF2B5EF4-FFF2-40B4-BE49-F238E27FC236}">
                <a16:creationId xmlns:a16="http://schemas.microsoft.com/office/drawing/2014/main" id="{B69B601D-4E88-4FE8-BCCA-ADD7045482E8}"/>
              </a:ext>
            </a:extLst>
          </p:cNvPr>
          <p:cNvSpPr txBox="1"/>
          <p:nvPr/>
        </p:nvSpPr>
        <p:spPr>
          <a:xfrm>
            <a:off x="551598" y="4805309"/>
            <a:ext cx="3618298" cy="307777"/>
          </a:xfrm>
          <a:prstGeom prst="rect">
            <a:avLst/>
          </a:prstGeom>
          <a:noFill/>
        </p:spPr>
        <p:txBody>
          <a:bodyPr wrap="none" rtlCol="0">
            <a:spAutoFit/>
          </a:bodyPr>
          <a:lstStyle/>
          <a:p>
            <a:r>
              <a:rPr lang="ko-KR" altLang="en-US" sz="1400" b="1" dirty="0">
                <a:latin typeface="아리따-돋움(TTF)-Medium" panose="02020603020101020101" pitchFamily="18" charset="-127"/>
                <a:ea typeface="아리따-돋움(TTF)-Medium" panose="02020603020101020101" pitchFamily="18" charset="-127"/>
              </a:rPr>
              <a:t>참조인</a:t>
            </a:r>
            <a:r>
              <a:rPr lang="en-US" altLang="ko-KR" sz="1400" b="1" dirty="0">
                <a:latin typeface="아리따-돋움(TTF)-Medium" panose="02020603020101020101" pitchFamily="18" charset="-127"/>
                <a:ea typeface="아리따-돋움(TTF)-Medium" panose="02020603020101020101" pitchFamily="18" charset="-127"/>
              </a:rPr>
              <a:t>,</a:t>
            </a:r>
            <a:r>
              <a:rPr lang="ko-KR" altLang="en-US" sz="1400" b="1" dirty="0">
                <a:latin typeface="아리따-돋움(TTF)-Medium" panose="02020603020101020101" pitchFamily="18" charset="-127"/>
                <a:ea typeface="아리따-돋움(TTF)-Medium" panose="02020603020101020101" pitchFamily="18" charset="-127"/>
              </a:rPr>
              <a:t>희망완료일</a:t>
            </a:r>
            <a:r>
              <a:rPr lang="en-US" altLang="ko-KR" sz="1400" b="1" dirty="0">
                <a:latin typeface="아리따-돋움(TTF)-Medium" panose="02020603020101020101" pitchFamily="18" charset="-127"/>
                <a:ea typeface="아리따-돋움(TTF)-Medium" panose="02020603020101020101" pitchFamily="18" charset="-127"/>
              </a:rPr>
              <a:t>,</a:t>
            </a:r>
            <a:r>
              <a:rPr lang="ko-KR" altLang="en-US" sz="1400" b="1" dirty="0">
                <a:latin typeface="아리따-돋움(TTF)-Medium" panose="02020603020101020101" pitchFamily="18" charset="-127"/>
                <a:ea typeface="아리따-돋움(TTF)-Medium" panose="02020603020101020101" pitchFamily="18" charset="-127"/>
              </a:rPr>
              <a:t>실요청자</a:t>
            </a:r>
            <a:r>
              <a:rPr lang="en-US" altLang="ko-KR" sz="1400" b="1" dirty="0">
                <a:latin typeface="아리따-돋움(TTF)-Medium" panose="02020603020101020101" pitchFamily="18" charset="-127"/>
                <a:ea typeface="아리따-돋움(TTF)-Medium" panose="02020603020101020101" pitchFamily="18" charset="-127"/>
              </a:rPr>
              <a:t>,</a:t>
            </a:r>
            <a:r>
              <a:rPr lang="ko-KR" altLang="en-US" sz="1400" b="1" dirty="0">
                <a:latin typeface="아리따-돋움(TTF)-Medium" panose="02020603020101020101" pitchFamily="18" charset="-127"/>
                <a:ea typeface="아리따-돋움(TTF)-Medium" panose="02020603020101020101" pitchFamily="18" charset="-127"/>
              </a:rPr>
              <a:t>첨부파일 입력</a:t>
            </a:r>
          </a:p>
        </p:txBody>
      </p:sp>
    </p:spTree>
    <p:extLst>
      <p:ext uri="{BB962C8B-B14F-4D97-AF65-F5344CB8AC3E}">
        <p14:creationId xmlns:p14="http://schemas.microsoft.com/office/powerpoint/2010/main" val="147470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B58EB555-D8B9-4365-8DAD-74763ABE5F8D}"/>
              </a:ext>
            </a:extLst>
          </p:cNvPr>
          <p:cNvPicPr>
            <a:picLocks noChangeAspect="1"/>
          </p:cNvPicPr>
          <p:nvPr/>
        </p:nvPicPr>
        <p:blipFill>
          <a:blip r:embed="rId2"/>
          <a:stretch>
            <a:fillRect/>
          </a:stretch>
        </p:blipFill>
        <p:spPr>
          <a:xfrm>
            <a:off x="360058" y="853207"/>
            <a:ext cx="3863435" cy="855059"/>
          </a:xfrm>
          <a:prstGeom prst="rect">
            <a:avLst/>
          </a:prstGeom>
        </p:spPr>
      </p:pic>
      <p:sp>
        <p:nvSpPr>
          <p:cNvPr id="2" name="슬라이드 번호 개체 틀 1">
            <a:extLst>
              <a:ext uri="{FF2B5EF4-FFF2-40B4-BE49-F238E27FC236}">
                <a16:creationId xmlns:a16="http://schemas.microsoft.com/office/drawing/2014/main" id="{A2E573C3-2E07-46DC-A484-81B345FA4A8A}"/>
              </a:ext>
            </a:extLst>
          </p:cNvPr>
          <p:cNvSpPr>
            <a:spLocks noGrp="1"/>
          </p:cNvSpPr>
          <p:nvPr>
            <p:ph type="sldNum" sz="quarter" idx="12"/>
          </p:nvPr>
        </p:nvSpPr>
        <p:spPr/>
        <p:txBody>
          <a:bodyPr/>
          <a:lstStyle/>
          <a:p>
            <a:fld id="{33936384-6829-4736-91C5-B78CFB86700B}" type="slidenum">
              <a:rPr lang="ko-KR" altLang="en-US" smtClean="0">
                <a:solidFill>
                  <a:prstClr val="black">
                    <a:tint val="75000"/>
                  </a:prstClr>
                </a:solidFill>
              </a:rPr>
              <a:pPr/>
              <a:t>19</a:t>
            </a:fld>
            <a:endParaRPr lang="ko-KR" altLang="en-US" dirty="0">
              <a:solidFill>
                <a:prstClr val="black">
                  <a:tint val="75000"/>
                </a:prstClr>
              </a:solidFill>
            </a:endParaRPr>
          </a:p>
        </p:txBody>
      </p:sp>
      <p:sp>
        <p:nvSpPr>
          <p:cNvPr id="3" name="텍스트 개체 틀 2">
            <a:extLst>
              <a:ext uri="{FF2B5EF4-FFF2-40B4-BE49-F238E27FC236}">
                <a16:creationId xmlns:a16="http://schemas.microsoft.com/office/drawing/2014/main" id="{048389E4-9BF2-437B-83E2-FE8E6CF2D96D}"/>
              </a:ext>
            </a:extLst>
          </p:cNvPr>
          <p:cNvSpPr>
            <a:spLocks noGrp="1"/>
          </p:cNvSpPr>
          <p:nvPr>
            <p:ph type="body" sz="quarter" idx="11"/>
          </p:nvPr>
        </p:nvSpPr>
        <p:spPr/>
        <p:txBody>
          <a:bodyPr/>
          <a:lstStyle/>
          <a:p>
            <a:r>
              <a:rPr lang="en-US" altLang="ko-KR" dirty="0"/>
              <a:t>GUIDE-REQUEST-07</a:t>
            </a:r>
            <a:endParaRPr lang="ko-KR" altLang="en-US" dirty="0"/>
          </a:p>
        </p:txBody>
      </p:sp>
      <p:sp>
        <p:nvSpPr>
          <p:cNvPr id="4" name="텍스트 개체 틀 3">
            <a:extLst>
              <a:ext uri="{FF2B5EF4-FFF2-40B4-BE49-F238E27FC236}">
                <a16:creationId xmlns:a16="http://schemas.microsoft.com/office/drawing/2014/main" id="{94AC05BA-9838-4A6E-9C97-DDDB7EFEA762}"/>
              </a:ext>
            </a:extLst>
          </p:cNvPr>
          <p:cNvSpPr>
            <a:spLocks noGrp="1"/>
          </p:cNvSpPr>
          <p:nvPr>
            <p:ph type="body" sz="quarter" idx="13"/>
          </p:nvPr>
        </p:nvSpPr>
        <p:spPr/>
        <p:txBody>
          <a:bodyPr/>
          <a:lstStyle/>
          <a:p>
            <a:r>
              <a:rPr lang="ko-KR" altLang="en-US" dirty="0"/>
              <a:t>서비스 요청 </a:t>
            </a:r>
            <a:r>
              <a:rPr lang="en-US" altLang="ko-KR" dirty="0"/>
              <a:t>– </a:t>
            </a:r>
            <a:r>
              <a:rPr lang="ko-KR" altLang="en-US" dirty="0"/>
              <a:t>네트워크 요청</a:t>
            </a:r>
          </a:p>
        </p:txBody>
      </p:sp>
      <p:sp>
        <p:nvSpPr>
          <p:cNvPr id="45" name="텍스트 개체 틀 25">
            <a:extLst>
              <a:ext uri="{FF2B5EF4-FFF2-40B4-BE49-F238E27FC236}">
                <a16:creationId xmlns:a16="http://schemas.microsoft.com/office/drawing/2014/main" id="{D6608DD2-183F-4BB9-A9B4-10047D29D1A1}"/>
              </a:ext>
            </a:extLst>
          </p:cNvPr>
          <p:cNvSpPr>
            <a:spLocks noGrp="1"/>
          </p:cNvSpPr>
          <p:nvPr>
            <p:ph type="body" sz="quarter" idx="14"/>
          </p:nvPr>
        </p:nvSpPr>
        <p:spPr>
          <a:xfrm>
            <a:off x="7901463" y="671500"/>
            <a:ext cx="2371266" cy="6325146"/>
          </a:xfrm>
        </p:spPr>
        <p:txBody>
          <a:bodyPr/>
          <a:lstStyle/>
          <a:p>
            <a:r>
              <a:rPr lang="en-US" altLang="ko-KR" dirty="0"/>
              <a:t>[</a:t>
            </a:r>
            <a:r>
              <a:rPr lang="ko-KR" altLang="en-US" dirty="0"/>
              <a:t>필수</a:t>
            </a:r>
            <a:r>
              <a:rPr lang="en-US" altLang="ko-KR" dirty="0"/>
              <a:t>] </a:t>
            </a:r>
            <a:r>
              <a:rPr lang="ko-KR" altLang="en-US" dirty="0"/>
              <a:t>요청 품목과 상세 품목을 지정합니다</a:t>
            </a:r>
            <a:r>
              <a:rPr lang="en-US" altLang="ko-KR" dirty="0"/>
              <a:t>. </a:t>
            </a:r>
            <a:r>
              <a:rPr lang="ko-KR" altLang="en-US" dirty="0"/>
              <a:t>요청 품목을 선택하면 선택한 품목의 상세 품목이 보여집니다</a:t>
            </a:r>
            <a:r>
              <a:rPr lang="en-US" altLang="ko-KR" dirty="0"/>
              <a:t>.</a:t>
            </a:r>
          </a:p>
          <a:p>
            <a:r>
              <a:rPr lang="ko-KR" altLang="en-US" dirty="0"/>
              <a:t>서비스 요청 주소를 입력합니다</a:t>
            </a:r>
            <a:r>
              <a:rPr lang="en-US" altLang="ko-KR" dirty="0"/>
              <a:t>.</a:t>
            </a:r>
          </a:p>
          <a:p>
            <a:r>
              <a:rPr lang="ko-KR" altLang="en-US" dirty="0"/>
              <a:t>필수</a:t>
            </a:r>
            <a:r>
              <a:rPr lang="en-US" altLang="ko-KR" dirty="0"/>
              <a:t>/</a:t>
            </a:r>
            <a:r>
              <a:rPr lang="ko-KR" altLang="en-US" dirty="0"/>
              <a:t>공통</a:t>
            </a:r>
            <a:r>
              <a:rPr lang="en-US" altLang="ko-KR" dirty="0"/>
              <a:t>] </a:t>
            </a:r>
            <a:r>
              <a:rPr lang="ko-KR" altLang="en-US" dirty="0"/>
              <a:t>제목과 설명을 입력합니다</a:t>
            </a:r>
            <a:r>
              <a:rPr lang="en-US" altLang="ko-KR" dirty="0"/>
              <a:t>. </a:t>
            </a:r>
            <a:r>
              <a:rPr lang="ko-KR" altLang="en-US" dirty="0"/>
              <a:t>모든 요청화면에서 동일한 항목이 보여집니다</a:t>
            </a:r>
            <a:r>
              <a:rPr lang="en-US" altLang="ko-KR" dirty="0"/>
              <a:t>.</a:t>
            </a:r>
          </a:p>
          <a:p>
            <a:r>
              <a:rPr lang="en-US" altLang="ko-KR" dirty="0"/>
              <a:t>[</a:t>
            </a:r>
            <a:r>
              <a:rPr lang="ko-KR" altLang="en-US" dirty="0"/>
              <a:t>선택</a:t>
            </a:r>
            <a:r>
              <a:rPr lang="en-US" altLang="ko-KR" dirty="0"/>
              <a:t>/</a:t>
            </a:r>
            <a:r>
              <a:rPr lang="ko-KR" altLang="en-US" dirty="0"/>
              <a:t>공통</a:t>
            </a:r>
            <a:r>
              <a:rPr lang="en-US" altLang="ko-KR" dirty="0"/>
              <a:t>] </a:t>
            </a:r>
            <a:r>
              <a:rPr lang="ko-KR" altLang="en-US" dirty="0"/>
              <a:t>모든 요청화면에서 동일한 항목이 보여집니다</a:t>
            </a:r>
            <a:r>
              <a:rPr lang="en-US" altLang="ko-KR" dirty="0"/>
              <a:t>.</a:t>
            </a:r>
          </a:p>
          <a:p>
            <a:pPr marL="90488" indent="-90488">
              <a:spcBef>
                <a:spcPts val="200"/>
              </a:spcBef>
              <a:buFont typeface="Wingdings" panose="05000000000000000000" pitchFamily="2" charset="2"/>
              <a:buChar char="§"/>
            </a:pPr>
            <a:r>
              <a:rPr lang="ko-KR" altLang="en-US" dirty="0"/>
              <a:t>사용자가 신청하는 요청에 대하여 참조가 필요한 참조자를 지정합니다</a:t>
            </a:r>
            <a:r>
              <a:rPr lang="en-US" altLang="ko-KR" dirty="0"/>
              <a:t>.</a:t>
            </a:r>
          </a:p>
          <a:p>
            <a:pPr marL="90488" indent="-90488">
              <a:spcBef>
                <a:spcPts val="200"/>
              </a:spcBef>
              <a:buFont typeface="Wingdings" panose="05000000000000000000" pitchFamily="2" charset="2"/>
              <a:buChar char="§"/>
            </a:pPr>
            <a:r>
              <a:rPr lang="ko-KR" altLang="en-US" dirty="0"/>
              <a:t>서비스 요청에 대한 희망 완료일을 지정합니다</a:t>
            </a:r>
            <a:r>
              <a:rPr lang="en-US" altLang="ko-KR" dirty="0"/>
              <a:t>.</a:t>
            </a:r>
          </a:p>
          <a:p>
            <a:pPr marL="90488" indent="-90488">
              <a:spcBef>
                <a:spcPts val="200"/>
              </a:spcBef>
              <a:buFont typeface="Wingdings" panose="05000000000000000000" pitchFamily="2" charset="2"/>
              <a:buChar char="§"/>
            </a:pPr>
            <a:r>
              <a:rPr lang="ko-KR" altLang="en-US" dirty="0"/>
              <a:t>사용자가 신청하는 요청에 대하여 실 요청자가 다른 경우 지정합니다</a:t>
            </a:r>
            <a:r>
              <a:rPr lang="en-US" altLang="ko-KR" dirty="0"/>
              <a:t>.</a:t>
            </a:r>
          </a:p>
          <a:p>
            <a:pPr marL="90488" indent="-90488">
              <a:spcBef>
                <a:spcPts val="200"/>
              </a:spcBef>
              <a:buFont typeface="Wingdings" panose="05000000000000000000" pitchFamily="2" charset="2"/>
              <a:buChar char="§"/>
            </a:pPr>
            <a:r>
              <a:rPr lang="ko-KR" altLang="en-US" dirty="0"/>
              <a:t>참조할 파일이 있는 경우 추가하여 첨부합니다</a:t>
            </a:r>
            <a:r>
              <a:rPr lang="en-US" altLang="ko-KR" dirty="0"/>
              <a:t>.</a:t>
            </a:r>
          </a:p>
        </p:txBody>
      </p:sp>
      <p:sp>
        <p:nvSpPr>
          <p:cNvPr id="58" name="타원 57">
            <a:extLst>
              <a:ext uri="{FF2B5EF4-FFF2-40B4-BE49-F238E27FC236}">
                <a16:creationId xmlns:a16="http://schemas.microsoft.com/office/drawing/2014/main" id="{21BB2DB5-5B4D-48A6-8136-61BD5D06A01E}"/>
              </a:ext>
            </a:extLst>
          </p:cNvPr>
          <p:cNvSpPr/>
          <p:nvPr/>
        </p:nvSpPr>
        <p:spPr>
          <a:xfrm>
            <a:off x="7692400" y="76436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44" name="TextBox 43">
            <a:extLst>
              <a:ext uri="{FF2B5EF4-FFF2-40B4-BE49-F238E27FC236}">
                <a16:creationId xmlns:a16="http://schemas.microsoft.com/office/drawing/2014/main" id="{1E5D1DCB-20F0-4E5D-9860-9B893D9FEDFA}"/>
              </a:ext>
            </a:extLst>
          </p:cNvPr>
          <p:cNvSpPr txBox="1"/>
          <p:nvPr/>
        </p:nvSpPr>
        <p:spPr>
          <a:xfrm>
            <a:off x="4384804" y="741166"/>
            <a:ext cx="3130688" cy="1132939"/>
          </a:xfrm>
          <a:prstGeom prst="rect">
            <a:avLst/>
          </a:prstGeom>
          <a:solidFill>
            <a:schemeClr val="accent5">
              <a:lumMod val="20000"/>
              <a:lumOff val="80000"/>
            </a:schemeClr>
          </a:solidFill>
        </p:spPr>
        <p:txBody>
          <a:bodyPr wrap="square" rtlCol="0">
            <a:spAutoFit/>
          </a:bodyPr>
          <a:lstStyle/>
          <a:p>
            <a:pPr algn="ctr">
              <a:lnSpc>
                <a:spcPct val="130000"/>
              </a:lnSpc>
            </a:pPr>
            <a:r>
              <a:rPr lang="ko-KR" altLang="en-US" sz="1800" b="1" dirty="0">
                <a:latin typeface="아리따-돋움(TTF)-Medium" panose="02020603020101020101" pitchFamily="18" charset="-127"/>
                <a:ea typeface="아리따-돋움(TTF)-Medium" panose="02020603020101020101" pitchFamily="18" charset="-127"/>
              </a:rPr>
              <a:t>신규 네트워크 신청 및 변경 작업 필요한 경우에 요청합니다</a:t>
            </a:r>
            <a:r>
              <a:rPr lang="en-US" altLang="ko-KR" sz="1800" b="1" dirty="0">
                <a:latin typeface="아리따-돋움(TTF)-Medium" panose="02020603020101020101" pitchFamily="18" charset="-127"/>
                <a:ea typeface="아리따-돋움(TTF)-Medium" panose="02020603020101020101" pitchFamily="18" charset="-127"/>
              </a:rPr>
              <a:t>.</a:t>
            </a:r>
          </a:p>
        </p:txBody>
      </p:sp>
      <p:cxnSp>
        <p:nvCxnSpPr>
          <p:cNvPr id="48" name="직선 연결선 47">
            <a:extLst>
              <a:ext uri="{FF2B5EF4-FFF2-40B4-BE49-F238E27FC236}">
                <a16:creationId xmlns:a16="http://schemas.microsoft.com/office/drawing/2014/main" id="{BCA041AC-C053-4DEF-B9E4-FD95738CBAB7}"/>
              </a:ext>
            </a:extLst>
          </p:cNvPr>
          <p:cNvCxnSpPr>
            <a:cxnSpLocks/>
          </p:cNvCxnSpPr>
          <p:nvPr/>
        </p:nvCxnSpPr>
        <p:spPr>
          <a:xfrm>
            <a:off x="7636609" y="1223963"/>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70" name="타원 69">
            <a:extLst>
              <a:ext uri="{FF2B5EF4-FFF2-40B4-BE49-F238E27FC236}">
                <a16:creationId xmlns:a16="http://schemas.microsoft.com/office/drawing/2014/main" id="{02CE1FD9-EF51-498A-B4FC-208E8F5F548F}"/>
              </a:ext>
            </a:extLst>
          </p:cNvPr>
          <p:cNvSpPr/>
          <p:nvPr/>
        </p:nvSpPr>
        <p:spPr>
          <a:xfrm>
            <a:off x="7692400" y="1285804"/>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pic>
        <p:nvPicPr>
          <p:cNvPr id="6" name="그림 5">
            <a:extLst>
              <a:ext uri="{FF2B5EF4-FFF2-40B4-BE49-F238E27FC236}">
                <a16:creationId xmlns:a16="http://schemas.microsoft.com/office/drawing/2014/main" id="{9AE35783-A41E-4654-B382-795679F31E56}"/>
              </a:ext>
            </a:extLst>
          </p:cNvPr>
          <p:cNvPicPr>
            <a:picLocks noChangeAspect="1"/>
          </p:cNvPicPr>
          <p:nvPr/>
        </p:nvPicPr>
        <p:blipFill>
          <a:blip r:embed="rId3"/>
          <a:stretch>
            <a:fillRect/>
          </a:stretch>
        </p:blipFill>
        <p:spPr>
          <a:xfrm>
            <a:off x="378259" y="1776208"/>
            <a:ext cx="3863435" cy="1338548"/>
          </a:xfrm>
          <a:prstGeom prst="rect">
            <a:avLst/>
          </a:prstGeom>
        </p:spPr>
      </p:pic>
      <p:sp>
        <p:nvSpPr>
          <p:cNvPr id="36" name="사각형: 둥근 모서리 35">
            <a:extLst>
              <a:ext uri="{FF2B5EF4-FFF2-40B4-BE49-F238E27FC236}">
                <a16:creationId xmlns:a16="http://schemas.microsoft.com/office/drawing/2014/main" id="{11D3B495-CE78-4FD7-BAC7-A72B788A48B8}"/>
              </a:ext>
            </a:extLst>
          </p:cNvPr>
          <p:cNvSpPr/>
          <p:nvPr/>
        </p:nvSpPr>
        <p:spPr>
          <a:xfrm>
            <a:off x="351399" y="1730041"/>
            <a:ext cx="3917156" cy="871507"/>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타원 36">
            <a:extLst>
              <a:ext uri="{FF2B5EF4-FFF2-40B4-BE49-F238E27FC236}">
                <a16:creationId xmlns:a16="http://schemas.microsoft.com/office/drawing/2014/main" id="{81773BF0-99AF-47D8-93BA-BC47C280C7B1}"/>
              </a:ext>
            </a:extLst>
          </p:cNvPr>
          <p:cNvSpPr/>
          <p:nvPr/>
        </p:nvSpPr>
        <p:spPr>
          <a:xfrm>
            <a:off x="280965" y="173318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55" name="사각형: 둥근 모서리 54">
            <a:extLst>
              <a:ext uri="{FF2B5EF4-FFF2-40B4-BE49-F238E27FC236}">
                <a16:creationId xmlns:a16="http://schemas.microsoft.com/office/drawing/2014/main" id="{CA15C0BC-CB4B-400E-B085-F919AD8E9BB2}"/>
              </a:ext>
            </a:extLst>
          </p:cNvPr>
          <p:cNvSpPr/>
          <p:nvPr/>
        </p:nvSpPr>
        <p:spPr>
          <a:xfrm>
            <a:off x="351399" y="2641284"/>
            <a:ext cx="3917156" cy="499061"/>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타원 58">
            <a:extLst>
              <a:ext uri="{FF2B5EF4-FFF2-40B4-BE49-F238E27FC236}">
                <a16:creationId xmlns:a16="http://schemas.microsoft.com/office/drawing/2014/main" id="{A92F13B4-578A-4CD9-911D-63F83A1B4910}"/>
              </a:ext>
            </a:extLst>
          </p:cNvPr>
          <p:cNvSpPr/>
          <p:nvPr/>
        </p:nvSpPr>
        <p:spPr>
          <a:xfrm>
            <a:off x="280965" y="2604687"/>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38" name="사각형: 둥근 모서리 37">
            <a:extLst>
              <a:ext uri="{FF2B5EF4-FFF2-40B4-BE49-F238E27FC236}">
                <a16:creationId xmlns:a16="http://schemas.microsoft.com/office/drawing/2014/main" id="{D30DD8CC-FC74-4C03-9AA8-3C195346E6C0}"/>
              </a:ext>
            </a:extLst>
          </p:cNvPr>
          <p:cNvSpPr/>
          <p:nvPr/>
        </p:nvSpPr>
        <p:spPr>
          <a:xfrm>
            <a:off x="351399" y="3176942"/>
            <a:ext cx="3917156" cy="498670"/>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사각형: 둥근 모서리 38">
            <a:extLst>
              <a:ext uri="{FF2B5EF4-FFF2-40B4-BE49-F238E27FC236}">
                <a16:creationId xmlns:a16="http://schemas.microsoft.com/office/drawing/2014/main" id="{AC137E3E-D4E2-4C4C-B8D5-98AA68F297BC}"/>
              </a:ext>
            </a:extLst>
          </p:cNvPr>
          <p:cNvSpPr/>
          <p:nvPr/>
        </p:nvSpPr>
        <p:spPr>
          <a:xfrm>
            <a:off x="351399" y="3715348"/>
            <a:ext cx="3917156" cy="498670"/>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타원 39">
            <a:extLst>
              <a:ext uri="{FF2B5EF4-FFF2-40B4-BE49-F238E27FC236}">
                <a16:creationId xmlns:a16="http://schemas.microsoft.com/office/drawing/2014/main" id="{15E4C146-7F69-4A65-8C4A-D3F799ECE4A7}"/>
              </a:ext>
            </a:extLst>
          </p:cNvPr>
          <p:cNvSpPr/>
          <p:nvPr/>
        </p:nvSpPr>
        <p:spPr>
          <a:xfrm>
            <a:off x="268360" y="3231678"/>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sp>
        <p:nvSpPr>
          <p:cNvPr id="41" name="타원 40">
            <a:extLst>
              <a:ext uri="{FF2B5EF4-FFF2-40B4-BE49-F238E27FC236}">
                <a16:creationId xmlns:a16="http://schemas.microsoft.com/office/drawing/2014/main" id="{2C9EF90D-4AFB-4172-974A-28808BC59EDC}"/>
              </a:ext>
            </a:extLst>
          </p:cNvPr>
          <p:cNvSpPr/>
          <p:nvPr/>
        </p:nvSpPr>
        <p:spPr>
          <a:xfrm>
            <a:off x="268360" y="3729893"/>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sp>
        <p:nvSpPr>
          <p:cNvPr id="42" name="TextBox 41">
            <a:extLst>
              <a:ext uri="{FF2B5EF4-FFF2-40B4-BE49-F238E27FC236}">
                <a16:creationId xmlns:a16="http://schemas.microsoft.com/office/drawing/2014/main" id="{C8967CB3-F0CB-4B1A-905C-259161DE747C}"/>
              </a:ext>
            </a:extLst>
          </p:cNvPr>
          <p:cNvSpPr txBox="1"/>
          <p:nvPr/>
        </p:nvSpPr>
        <p:spPr>
          <a:xfrm>
            <a:off x="551598" y="3272388"/>
            <a:ext cx="1370888" cy="307777"/>
          </a:xfrm>
          <a:prstGeom prst="rect">
            <a:avLst/>
          </a:prstGeom>
          <a:noFill/>
        </p:spPr>
        <p:txBody>
          <a:bodyPr wrap="none" rtlCol="0">
            <a:spAutoFit/>
          </a:bodyPr>
          <a:lstStyle/>
          <a:p>
            <a:r>
              <a:rPr lang="ko-KR" altLang="en-US" sz="1400" b="1" dirty="0">
                <a:latin typeface="아리따-돋움(TTF)-Medium" panose="02020603020101020101" pitchFamily="18" charset="-127"/>
                <a:ea typeface="아리따-돋움(TTF)-Medium" panose="02020603020101020101" pitchFamily="18" charset="-127"/>
              </a:rPr>
              <a:t>제목</a:t>
            </a:r>
            <a:r>
              <a:rPr lang="en-US" altLang="ko-KR" sz="1400" b="1" dirty="0">
                <a:latin typeface="아리따-돋움(TTF)-Medium" panose="02020603020101020101" pitchFamily="18" charset="-127"/>
                <a:ea typeface="아리따-돋움(TTF)-Medium" panose="02020603020101020101" pitchFamily="18" charset="-127"/>
              </a:rPr>
              <a:t>,</a:t>
            </a:r>
            <a:r>
              <a:rPr lang="ko-KR" altLang="en-US" sz="1400" b="1" dirty="0">
                <a:latin typeface="아리따-돋움(TTF)-Medium" panose="02020603020101020101" pitchFamily="18" charset="-127"/>
                <a:ea typeface="아리따-돋움(TTF)-Medium" panose="02020603020101020101" pitchFamily="18" charset="-127"/>
              </a:rPr>
              <a:t>설명 입력</a:t>
            </a:r>
          </a:p>
        </p:txBody>
      </p:sp>
      <p:sp>
        <p:nvSpPr>
          <p:cNvPr id="43" name="TextBox 42">
            <a:extLst>
              <a:ext uri="{FF2B5EF4-FFF2-40B4-BE49-F238E27FC236}">
                <a16:creationId xmlns:a16="http://schemas.microsoft.com/office/drawing/2014/main" id="{C36F8B78-A720-4736-A635-8EB64DFF5EEB}"/>
              </a:ext>
            </a:extLst>
          </p:cNvPr>
          <p:cNvSpPr txBox="1"/>
          <p:nvPr/>
        </p:nvSpPr>
        <p:spPr>
          <a:xfrm>
            <a:off x="551598" y="3806409"/>
            <a:ext cx="3618298" cy="307777"/>
          </a:xfrm>
          <a:prstGeom prst="rect">
            <a:avLst/>
          </a:prstGeom>
          <a:noFill/>
        </p:spPr>
        <p:txBody>
          <a:bodyPr wrap="none" rtlCol="0">
            <a:spAutoFit/>
          </a:bodyPr>
          <a:lstStyle/>
          <a:p>
            <a:r>
              <a:rPr lang="ko-KR" altLang="en-US" sz="1400" b="1" dirty="0">
                <a:latin typeface="아리따-돋움(TTF)-Medium" panose="02020603020101020101" pitchFamily="18" charset="-127"/>
                <a:ea typeface="아리따-돋움(TTF)-Medium" panose="02020603020101020101" pitchFamily="18" charset="-127"/>
              </a:rPr>
              <a:t>참조인</a:t>
            </a:r>
            <a:r>
              <a:rPr lang="en-US" altLang="ko-KR" sz="1400" b="1" dirty="0">
                <a:latin typeface="아리따-돋움(TTF)-Medium" panose="02020603020101020101" pitchFamily="18" charset="-127"/>
                <a:ea typeface="아리따-돋움(TTF)-Medium" panose="02020603020101020101" pitchFamily="18" charset="-127"/>
              </a:rPr>
              <a:t>,</a:t>
            </a:r>
            <a:r>
              <a:rPr lang="ko-KR" altLang="en-US" sz="1400" b="1" dirty="0">
                <a:latin typeface="아리따-돋움(TTF)-Medium" panose="02020603020101020101" pitchFamily="18" charset="-127"/>
                <a:ea typeface="아리따-돋움(TTF)-Medium" panose="02020603020101020101" pitchFamily="18" charset="-127"/>
              </a:rPr>
              <a:t>희망완료일</a:t>
            </a:r>
            <a:r>
              <a:rPr lang="en-US" altLang="ko-KR" sz="1400" b="1" dirty="0">
                <a:latin typeface="아리따-돋움(TTF)-Medium" panose="02020603020101020101" pitchFamily="18" charset="-127"/>
                <a:ea typeface="아리따-돋움(TTF)-Medium" panose="02020603020101020101" pitchFamily="18" charset="-127"/>
              </a:rPr>
              <a:t>,</a:t>
            </a:r>
            <a:r>
              <a:rPr lang="ko-KR" altLang="en-US" sz="1400" b="1" dirty="0">
                <a:latin typeface="아리따-돋움(TTF)-Medium" panose="02020603020101020101" pitchFamily="18" charset="-127"/>
                <a:ea typeface="아리따-돋움(TTF)-Medium" panose="02020603020101020101" pitchFamily="18" charset="-127"/>
              </a:rPr>
              <a:t>실요청자</a:t>
            </a:r>
            <a:r>
              <a:rPr lang="en-US" altLang="ko-KR" sz="1400" b="1" dirty="0">
                <a:latin typeface="아리따-돋움(TTF)-Medium" panose="02020603020101020101" pitchFamily="18" charset="-127"/>
                <a:ea typeface="아리따-돋움(TTF)-Medium" panose="02020603020101020101" pitchFamily="18" charset="-127"/>
              </a:rPr>
              <a:t>,</a:t>
            </a:r>
            <a:r>
              <a:rPr lang="ko-KR" altLang="en-US" sz="1400" b="1" dirty="0">
                <a:latin typeface="아리따-돋움(TTF)-Medium" panose="02020603020101020101" pitchFamily="18" charset="-127"/>
                <a:ea typeface="아리따-돋움(TTF)-Medium" panose="02020603020101020101" pitchFamily="18" charset="-127"/>
              </a:rPr>
              <a:t>첨부파일 입력</a:t>
            </a:r>
          </a:p>
        </p:txBody>
      </p:sp>
      <p:cxnSp>
        <p:nvCxnSpPr>
          <p:cNvPr id="49" name="직선 연결선 48">
            <a:extLst>
              <a:ext uri="{FF2B5EF4-FFF2-40B4-BE49-F238E27FC236}">
                <a16:creationId xmlns:a16="http://schemas.microsoft.com/office/drawing/2014/main" id="{15E113DB-E0D2-4FBA-94E7-E04C059DB1AF}"/>
              </a:ext>
            </a:extLst>
          </p:cNvPr>
          <p:cNvCxnSpPr>
            <a:cxnSpLocks/>
          </p:cNvCxnSpPr>
          <p:nvPr/>
        </p:nvCxnSpPr>
        <p:spPr>
          <a:xfrm>
            <a:off x="7636609" y="1494931"/>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0" name="타원 49">
            <a:extLst>
              <a:ext uri="{FF2B5EF4-FFF2-40B4-BE49-F238E27FC236}">
                <a16:creationId xmlns:a16="http://schemas.microsoft.com/office/drawing/2014/main" id="{D17B0DC1-FD63-4532-BFB2-717555386FA9}"/>
              </a:ext>
            </a:extLst>
          </p:cNvPr>
          <p:cNvSpPr/>
          <p:nvPr/>
        </p:nvSpPr>
        <p:spPr>
          <a:xfrm>
            <a:off x="7692400" y="1556772"/>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cxnSp>
        <p:nvCxnSpPr>
          <p:cNvPr id="51" name="직선 연결선 50">
            <a:extLst>
              <a:ext uri="{FF2B5EF4-FFF2-40B4-BE49-F238E27FC236}">
                <a16:creationId xmlns:a16="http://schemas.microsoft.com/office/drawing/2014/main" id="{9A28D7CC-89D7-4438-8247-8A1AF869E444}"/>
              </a:ext>
            </a:extLst>
          </p:cNvPr>
          <p:cNvCxnSpPr>
            <a:cxnSpLocks/>
          </p:cNvCxnSpPr>
          <p:nvPr/>
        </p:nvCxnSpPr>
        <p:spPr>
          <a:xfrm>
            <a:off x="7636609" y="1886212"/>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2" name="타원 51">
            <a:extLst>
              <a:ext uri="{FF2B5EF4-FFF2-40B4-BE49-F238E27FC236}">
                <a16:creationId xmlns:a16="http://schemas.microsoft.com/office/drawing/2014/main" id="{0092EDD2-FD6A-4688-B170-4135D8085133}"/>
              </a:ext>
            </a:extLst>
          </p:cNvPr>
          <p:cNvSpPr/>
          <p:nvPr/>
        </p:nvSpPr>
        <p:spPr>
          <a:xfrm>
            <a:off x="7692400" y="1948053"/>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spTree>
    <p:extLst>
      <p:ext uri="{BB962C8B-B14F-4D97-AF65-F5344CB8AC3E}">
        <p14:creationId xmlns:p14="http://schemas.microsoft.com/office/powerpoint/2010/main" val="514055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0FCE28C7-342B-42C4-B559-1AE05271DB8D}"/>
              </a:ext>
            </a:extLst>
          </p:cNvPr>
          <p:cNvSpPr>
            <a:spLocks noGrp="1"/>
          </p:cNvSpPr>
          <p:nvPr>
            <p:ph type="sldNum" sz="quarter" idx="12"/>
          </p:nvPr>
        </p:nvSpPr>
        <p:spPr/>
        <p:txBody>
          <a:bodyPr/>
          <a:lstStyle/>
          <a:p>
            <a:fld id="{33936384-6829-4736-91C5-B78CFB86700B}" type="slidenum">
              <a:rPr lang="ko-KR" altLang="en-US" smtClean="0">
                <a:solidFill>
                  <a:prstClr val="black">
                    <a:tint val="75000"/>
                  </a:prstClr>
                </a:solidFill>
              </a:rPr>
              <a:pPr/>
              <a:t>2</a:t>
            </a:fld>
            <a:endParaRPr lang="ko-KR" altLang="en-US" dirty="0">
              <a:solidFill>
                <a:prstClr val="black">
                  <a:tint val="75000"/>
                </a:prstClr>
              </a:solidFill>
            </a:endParaRPr>
          </a:p>
        </p:txBody>
      </p:sp>
      <p:sp>
        <p:nvSpPr>
          <p:cNvPr id="5" name="제목 4">
            <a:extLst>
              <a:ext uri="{FF2B5EF4-FFF2-40B4-BE49-F238E27FC236}">
                <a16:creationId xmlns:a16="http://schemas.microsoft.com/office/drawing/2014/main" id="{F32A3D1D-BA3C-4846-B46C-84210B06352C}"/>
              </a:ext>
            </a:extLst>
          </p:cNvPr>
          <p:cNvSpPr>
            <a:spLocks noGrp="1"/>
          </p:cNvSpPr>
          <p:nvPr>
            <p:ph type="title"/>
          </p:nvPr>
        </p:nvSpPr>
        <p:spPr/>
        <p:txBody>
          <a:bodyPr/>
          <a:lstStyle/>
          <a:p>
            <a:r>
              <a:rPr lang="ko-KR" altLang="en-US" dirty="0"/>
              <a:t>변경 이력</a:t>
            </a:r>
          </a:p>
        </p:txBody>
      </p:sp>
      <p:graphicFrame>
        <p:nvGraphicFramePr>
          <p:cNvPr id="6" name="표 5">
            <a:extLst>
              <a:ext uri="{FF2B5EF4-FFF2-40B4-BE49-F238E27FC236}">
                <a16:creationId xmlns:a16="http://schemas.microsoft.com/office/drawing/2014/main" id="{C7AA9FC5-0EDC-4541-90D8-D23570C39272}"/>
              </a:ext>
            </a:extLst>
          </p:cNvPr>
          <p:cNvGraphicFramePr>
            <a:graphicFrameLocks noGrp="1"/>
          </p:cNvGraphicFramePr>
          <p:nvPr>
            <p:extLst>
              <p:ext uri="{D42A27DB-BD31-4B8C-83A1-F6EECF244321}">
                <p14:modId xmlns:p14="http://schemas.microsoft.com/office/powerpoint/2010/main" val="3594896858"/>
              </p:ext>
            </p:extLst>
          </p:nvPr>
        </p:nvGraphicFramePr>
        <p:xfrm>
          <a:off x="232756" y="896740"/>
          <a:ext cx="9825643" cy="4978065"/>
        </p:xfrm>
        <a:graphic>
          <a:graphicData uri="http://schemas.openxmlformats.org/drawingml/2006/table">
            <a:tbl>
              <a:tblPr>
                <a:tableStyleId>{60A59446-8F78-4DC5-A605-F528D7DF9056}</a:tableStyleId>
              </a:tblPr>
              <a:tblGrid>
                <a:gridCol w="908560">
                  <a:extLst>
                    <a:ext uri="{9D8B030D-6E8A-4147-A177-3AD203B41FA5}">
                      <a16:colId xmlns:a16="http://schemas.microsoft.com/office/drawing/2014/main" val="2043568876"/>
                    </a:ext>
                  </a:extLst>
                </a:gridCol>
                <a:gridCol w="860239">
                  <a:extLst>
                    <a:ext uri="{9D8B030D-6E8A-4147-A177-3AD203B41FA5}">
                      <a16:colId xmlns:a16="http://schemas.microsoft.com/office/drawing/2014/main" val="637918327"/>
                    </a:ext>
                  </a:extLst>
                </a:gridCol>
                <a:gridCol w="829645">
                  <a:extLst>
                    <a:ext uri="{9D8B030D-6E8A-4147-A177-3AD203B41FA5}">
                      <a16:colId xmlns:a16="http://schemas.microsoft.com/office/drawing/2014/main" val="789766940"/>
                    </a:ext>
                  </a:extLst>
                </a:gridCol>
                <a:gridCol w="6191728">
                  <a:extLst>
                    <a:ext uri="{9D8B030D-6E8A-4147-A177-3AD203B41FA5}">
                      <a16:colId xmlns:a16="http://schemas.microsoft.com/office/drawing/2014/main" val="3590406095"/>
                    </a:ext>
                  </a:extLst>
                </a:gridCol>
                <a:gridCol w="1035471">
                  <a:extLst>
                    <a:ext uri="{9D8B030D-6E8A-4147-A177-3AD203B41FA5}">
                      <a16:colId xmlns:a16="http://schemas.microsoft.com/office/drawing/2014/main" val="504648339"/>
                    </a:ext>
                  </a:extLst>
                </a:gridCol>
              </a:tblGrid>
              <a:tr h="316533">
                <a:tc>
                  <a:txBody>
                    <a:bodyPr/>
                    <a:lstStyle/>
                    <a:p>
                      <a:pPr algn="ctr" latinLnBrk="1"/>
                      <a:r>
                        <a:rPr lang="ko-KR" altLang="en-US" sz="1000" dirty="0"/>
                        <a:t>변경 일시</a:t>
                      </a:r>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latinLnBrk="1"/>
                      <a:r>
                        <a:rPr lang="ko-KR" altLang="en-US" sz="1000" dirty="0"/>
                        <a:t>작성자</a:t>
                      </a:r>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latinLnBrk="1"/>
                      <a:r>
                        <a:rPr lang="ko-KR" altLang="en-US" sz="1000" dirty="0"/>
                        <a:t>추가</a:t>
                      </a:r>
                      <a:r>
                        <a:rPr lang="en-US" altLang="ko-KR" sz="1000" dirty="0"/>
                        <a:t>/</a:t>
                      </a:r>
                      <a:r>
                        <a:rPr lang="ko-KR" altLang="en-US" sz="1000" dirty="0"/>
                        <a:t>변경</a:t>
                      </a:r>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latinLnBrk="1"/>
                      <a:r>
                        <a:rPr lang="ko-KR" altLang="en-US" sz="1000" dirty="0"/>
                        <a:t>변경 내용</a:t>
                      </a:r>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latinLnBrk="1"/>
                      <a:r>
                        <a:rPr lang="ko-KR" altLang="en-US" sz="1000" dirty="0"/>
                        <a:t>변경 後 버전</a:t>
                      </a:r>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64997003"/>
                  </a:ext>
                </a:extLst>
              </a:tr>
              <a:tr h="316533">
                <a:tc>
                  <a:txBody>
                    <a:bodyPr/>
                    <a:lstStyle/>
                    <a:p>
                      <a:pPr algn="ctr" latinLnBrk="1"/>
                      <a:r>
                        <a:rPr lang="en-US" altLang="ko-KR" sz="1000" dirty="0"/>
                        <a:t>2022.07.22</a:t>
                      </a:r>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latinLnBrk="1"/>
                      <a:r>
                        <a:rPr lang="en-US" altLang="ko-KR" sz="1000" dirty="0"/>
                        <a:t>Jasmine</a:t>
                      </a:r>
                      <a:r>
                        <a:rPr lang="ko-KR" altLang="en-US" sz="1000" dirty="0"/>
                        <a:t> </a:t>
                      </a:r>
                      <a:r>
                        <a:rPr lang="en-US" altLang="ko-KR" sz="1000" dirty="0"/>
                        <a:t>Kim</a:t>
                      </a:r>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latinLnBrk="1"/>
                      <a:r>
                        <a:rPr lang="en-US" altLang="ko-KR" sz="1000" dirty="0"/>
                        <a:t>Create</a:t>
                      </a:r>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l" latinLnBrk="1"/>
                      <a:r>
                        <a:rPr lang="ko-KR" altLang="en-US" sz="1000" dirty="0"/>
                        <a:t>한국어 사용자 매뉴얼 </a:t>
                      </a:r>
                      <a:r>
                        <a:rPr lang="en-US" altLang="ko-KR" sz="1000" dirty="0"/>
                        <a:t>(Korean)</a:t>
                      </a:r>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latinLnBrk="1"/>
                      <a:r>
                        <a:rPr lang="en-US" altLang="ko-KR" sz="1000" dirty="0" err="1"/>
                        <a:t>v1.0</a:t>
                      </a:r>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83738867"/>
                  </a:ext>
                </a:extLst>
              </a:tr>
              <a:tr h="316533">
                <a:tc>
                  <a:txBody>
                    <a:bodyPr/>
                    <a:lstStyle/>
                    <a:p>
                      <a:pPr algn="ctr" latinLnBrk="1"/>
                      <a:r>
                        <a:rPr lang="en-US" altLang="ko-KR" sz="1000" dirty="0"/>
                        <a:t>2022.07.30</a:t>
                      </a:r>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000" dirty="0"/>
                        <a:t>Jasmine Kim</a:t>
                      </a:r>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latinLnBrk="1"/>
                      <a:r>
                        <a:rPr lang="en-US" altLang="ko-KR" sz="1000" dirty="0"/>
                        <a:t>Add</a:t>
                      </a:r>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l" latinLnBrk="1"/>
                      <a:r>
                        <a:rPr lang="ko-KR" altLang="en-US" sz="1000" dirty="0"/>
                        <a:t>영문 사용자 매뉴얼 </a:t>
                      </a:r>
                      <a:r>
                        <a:rPr lang="en-US" altLang="ko-KR" sz="1000" dirty="0"/>
                        <a:t>(English)</a:t>
                      </a:r>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latinLnBrk="1"/>
                      <a:r>
                        <a:rPr lang="en-US" altLang="ko-KR" sz="1000" dirty="0" err="1"/>
                        <a:t>v1.5</a:t>
                      </a:r>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421407293"/>
                  </a:ext>
                </a:extLst>
              </a:tr>
              <a:tr h="316533">
                <a:tc>
                  <a:txBody>
                    <a:bodyPr/>
                    <a:lstStyle/>
                    <a:p>
                      <a:pPr algn="ctr" latinLnBrk="1"/>
                      <a:r>
                        <a:rPr lang="en-US" altLang="ko-KR" sz="1000" dirty="0"/>
                        <a:t>2022.07.31</a:t>
                      </a:r>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000" dirty="0"/>
                        <a:t>Jasmine Kim</a:t>
                      </a:r>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latinLnBrk="1"/>
                      <a:r>
                        <a:rPr lang="en-US" altLang="ko-KR" sz="1000" dirty="0"/>
                        <a:t>Update</a:t>
                      </a:r>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l" latinLnBrk="1"/>
                      <a:r>
                        <a:rPr lang="ko-KR" altLang="en-US" sz="1000" dirty="0"/>
                        <a:t>영문 사용자 매뉴얼 수정 </a:t>
                      </a:r>
                      <a:r>
                        <a:rPr lang="en-US" altLang="ko-KR" sz="1000" dirty="0"/>
                        <a:t>(English, Update)</a:t>
                      </a:r>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latinLnBrk="1"/>
                      <a:r>
                        <a:rPr lang="en-US" altLang="ko-KR" sz="1000"/>
                        <a:t>v2.0</a:t>
                      </a:r>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750820000"/>
                  </a:ext>
                </a:extLst>
              </a:tr>
              <a:tr h="316533">
                <a:tc>
                  <a:txBody>
                    <a:bodyPr/>
                    <a:lstStyle/>
                    <a:p>
                      <a:pPr algn="ctr"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l"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78888571"/>
                  </a:ext>
                </a:extLst>
              </a:tr>
              <a:tr h="316533">
                <a:tc>
                  <a:txBody>
                    <a:bodyPr/>
                    <a:lstStyle/>
                    <a:p>
                      <a:pPr algn="ctr"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l"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latinLnBrk="1"/>
                      <a:endParaRPr lang="ko-KR" altLang="en-US" sz="100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40684196"/>
                  </a:ext>
                </a:extLst>
              </a:tr>
              <a:tr h="355019">
                <a:tc>
                  <a:txBody>
                    <a:bodyPr/>
                    <a:lstStyle/>
                    <a:p>
                      <a:pPr algn="ctr"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l"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57771455"/>
                  </a:ext>
                </a:extLst>
              </a:tr>
              <a:tr h="316533">
                <a:tc>
                  <a:txBody>
                    <a:bodyPr/>
                    <a:lstStyle/>
                    <a:p>
                      <a:pPr algn="ctr"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l"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68346573"/>
                  </a:ext>
                </a:extLst>
              </a:tr>
              <a:tr h="316533">
                <a:tc>
                  <a:txBody>
                    <a:bodyPr/>
                    <a:lstStyle/>
                    <a:p>
                      <a:pPr algn="ctr"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l"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85552883"/>
                  </a:ext>
                </a:extLst>
              </a:tr>
              <a:tr h="316533">
                <a:tc>
                  <a:txBody>
                    <a:bodyPr/>
                    <a:lstStyle/>
                    <a:p>
                      <a:pPr algn="ctr"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l"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594827008"/>
                  </a:ext>
                </a:extLst>
              </a:tr>
              <a:tr h="316533">
                <a:tc>
                  <a:txBody>
                    <a:bodyPr/>
                    <a:lstStyle/>
                    <a:p>
                      <a:pPr algn="ctr"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l"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16061484"/>
                  </a:ext>
                </a:extLst>
              </a:tr>
              <a:tr h="316533">
                <a:tc>
                  <a:txBody>
                    <a:bodyPr/>
                    <a:lstStyle/>
                    <a:p>
                      <a:pPr algn="ctr"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l"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590006478"/>
                  </a:ext>
                </a:extLst>
              </a:tr>
              <a:tr h="316533">
                <a:tc>
                  <a:txBody>
                    <a:bodyPr/>
                    <a:lstStyle/>
                    <a:p>
                      <a:pPr algn="ctr"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l"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773181048"/>
                  </a:ext>
                </a:extLst>
              </a:tr>
              <a:tr h="316533">
                <a:tc>
                  <a:txBody>
                    <a:bodyPr/>
                    <a:lstStyle/>
                    <a:p>
                      <a:pPr algn="ctr"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l"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40670920"/>
                  </a:ext>
                </a:extLst>
              </a:tr>
              <a:tr h="316533">
                <a:tc>
                  <a:txBody>
                    <a:bodyPr/>
                    <a:lstStyle/>
                    <a:p>
                      <a:pPr algn="ctr"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l"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00834382"/>
                  </a:ext>
                </a:extLst>
              </a:tr>
              <a:tr h="191584">
                <a:tc>
                  <a:txBody>
                    <a:bodyPr/>
                    <a:lstStyle/>
                    <a:p>
                      <a:pPr algn="ctr"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l"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latinLnBrk="1"/>
                      <a:endParaRPr lang="ko-KR" altLang="en-US" sz="1000" dirty="0"/>
                    </a:p>
                  </a:txBody>
                  <a:tcPr marL="54000" marR="54000" marT="18000" marB="1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07129908"/>
                  </a:ext>
                </a:extLst>
              </a:tr>
            </a:tbl>
          </a:graphicData>
        </a:graphic>
      </p:graphicFrame>
    </p:spTree>
    <p:extLst>
      <p:ext uri="{BB962C8B-B14F-4D97-AF65-F5344CB8AC3E}">
        <p14:creationId xmlns:p14="http://schemas.microsoft.com/office/powerpoint/2010/main" val="2964813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4F72F239-89D8-434E-BC44-D2E25D3A3DCC}"/>
              </a:ext>
            </a:extLst>
          </p:cNvPr>
          <p:cNvPicPr>
            <a:picLocks noChangeAspect="1"/>
          </p:cNvPicPr>
          <p:nvPr/>
        </p:nvPicPr>
        <p:blipFill>
          <a:blip r:embed="rId2"/>
          <a:stretch>
            <a:fillRect/>
          </a:stretch>
        </p:blipFill>
        <p:spPr>
          <a:xfrm>
            <a:off x="381070" y="1841864"/>
            <a:ext cx="3876866" cy="2274189"/>
          </a:xfrm>
          <a:prstGeom prst="rect">
            <a:avLst/>
          </a:prstGeom>
        </p:spPr>
      </p:pic>
      <p:pic>
        <p:nvPicPr>
          <p:cNvPr id="11" name="그림 10">
            <a:extLst>
              <a:ext uri="{FF2B5EF4-FFF2-40B4-BE49-F238E27FC236}">
                <a16:creationId xmlns:a16="http://schemas.microsoft.com/office/drawing/2014/main" id="{D7AA587E-E28F-4C5C-B952-0F77BC9FF147}"/>
              </a:ext>
            </a:extLst>
          </p:cNvPr>
          <p:cNvPicPr>
            <a:picLocks noChangeAspect="1"/>
          </p:cNvPicPr>
          <p:nvPr/>
        </p:nvPicPr>
        <p:blipFill>
          <a:blip r:embed="rId3"/>
          <a:stretch>
            <a:fillRect/>
          </a:stretch>
        </p:blipFill>
        <p:spPr>
          <a:xfrm>
            <a:off x="396286" y="4196078"/>
            <a:ext cx="3872389" cy="2493550"/>
          </a:xfrm>
          <a:prstGeom prst="rect">
            <a:avLst/>
          </a:prstGeom>
        </p:spPr>
      </p:pic>
      <p:sp>
        <p:nvSpPr>
          <p:cNvPr id="2" name="슬라이드 번호 개체 틀 1">
            <a:extLst>
              <a:ext uri="{FF2B5EF4-FFF2-40B4-BE49-F238E27FC236}">
                <a16:creationId xmlns:a16="http://schemas.microsoft.com/office/drawing/2014/main" id="{A2E573C3-2E07-46DC-A484-81B345FA4A8A}"/>
              </a:ext>
            </a:extLst>
          </p:cNvPr>
          <p:cNvSpPr>
            <a:spLocks noGrp="1"/>
          </p:cNvSpPr>
          <p:nvPr>
            <p:ph type="sldNum" sz="quarter" idx="12"/>
          </p:nvPr>
        </p:nvSpPr>
        <p:spPr/>
        <p:txBody>
          <a:bodyPr/>
          <a:lstStyle/>
          <a:p>
            <a:fld id="{33936384-6829-4736-91C5-B78CFB86700B}" type="slidenum">
              <a:rPr lang="ko-KR" altLang="en-US" smtClean="0">
                <a:solidFill>
                  <a:prstClr val="black">
                    <a:tint val="75000"/>
                  </a:prstClr>
                </a:solidFill>
              </a:rPr>
              <a:pPr/>
              <a:t>20</a:t>
            </a:fld>
            <a:endParaRPr lang="ko-KR" altLang="en-US" dirty="0">
              <a:solidFill>
                <a:prstClr val="black">
                  <a:tint val="75000"/>
                </a:prstClr>
              </a:solidFill>
            </a:endParaRPr>
          </a:p>
        </p:txBody>
      </p:sp>
      <p:sp>
        <p:nvSpPr>
          <p:cNvPr id="3" name="텍스트 개체 틀 2">
            <a:extLst>
              <a:ext uri="{FF2B5EF4-FFF2-40B4-BE49-F238E27FC236}">
                <a16:creationId xmlns:a16="http://schemas.microsoft.com/office/drawing/2014/main" id="{048389E4-9BF2-437B-83E2-FE8E6CF2D96D}"/>
              </a:ext>
            </a:extLst>
          </p:cNvPr>
          <p:cNvSpPr>
            <a:spLocks noGrp="1"/>
          </p:cNvSpPr>
          <p:nvPr>
            <p:ph type="body" sz="quarter" idx="11"/>
          </p:nvPr>
        </p:nvSpPr>
        <p:spPr/>
        <p:txBody>
          <a:bodyPr/>
          <a:lstStyle/>
          <a:p>
            <a:r>
              <a:rPr lang="en-US" altLang="ko-KR" dirty="0"/>
              <a:t>GUIDE-REQUEST-08</a:t>
            </a:r>
            <a:endParaRPr lang="ko-KR" altLang="en-US" dirty="0"/>
          </a:p>
        </p:txBody>
      </p:sp>
      <p:sp>
        <p:nvSpPr>
          <p:cNvPr id="4" name="텍스트 개체 틀 3">
            <a:extLst>
              <a:ext uri="{FF2B5EF4-FFF2-40B4-BE49-F238E27FC236}">
                <a16:creationId xmlns:a16="http://schemas.microsoft.com/office/drawing/2014/main" id="{94AC05BA-9838-4A6E-9C97-DDDB7EFEA762}"/>
              </a:ext>
            </a:extLst>
          </p:cNvPr>
          <p:cNvSpPr>
            <a:spLocks noGrp="1"/>
          </p:cNvSpPr>
          <p:nvPr>
            <p:ph type="body" sz="quarter" idx="13"/>
          </p:nvPr>
        </p:nvSpPr>
        <p:spPr/>
        <p:txBody>
          <a:bodyPr/>
          <a:lstStyle/>
          <a:p>
            <a:r>
              <a:rPr lang="ko-KR" altLang="en-US" dirty="0"/>
              <a:t>서비스 요청 </a:t>
            </a:r>
            <a:r>
              <a:rPr lang="en-US" altLang="ko-KR" dirty="0"/>
              <a:t>– </a:t>
            </a:r>
            <a:r>
              <a:rPr lang="ko-KR" altLang="en-US" dirty="0"/>
              <a:t>장애</a:t>
            </a:r>
          </a:p>
        </p:txBody>
      </p:sp>
      <p:sp>
        <p:nvSpPr>
          <p:cNvPr id="45" name="텍스트 개체 틀 25">
            <a:extLst>
              <a:ext uri="{FF2B5EF4-FFF2-40B4-BE49-F238E27FC236}">
                <a16:creationId xmlns:a16="http://schemas.microsoft.com/office/drawing/2014/main" id="{D6608DD2-183F-4BB9-A9B4-10047D29D1A1}"/>
              </a:ext>
            </a:extLst>
          </p:cNvPr>
          <p:cNvSpPr>
            <a:spLocks noGrp="1"/>
          </p:cNvSpPr>
          <p:nvPr>
            <p:ph type="body" sz="quarter" idx="14"/>
          </p:nvPr>
        </p:nvSpPr>
        <p:spPr>
          <a:xfrm>
            <a:off x="7901463" y="671500"/>
            <a:ext cx="2371266" cy="6325146"/>
          </a:xfrm>
        </p:spPr>
        <p:txBody>
          <a:bodyPr/>
          <a:lstStyle/>
          <a:p>
            <a:r>
              <a:rPr lang="en-US" altLang="ko-KR" dirty="0"/>
              <a:t>[</a:t>
            </a:r>
            <a:r>
              <a:rPr lang="ko-KR" altLang="en-US" dirty="0"/>
              <a:t>필수</a:t>
            </a:r>
            <a:r>
              <a:rPr lang="en-US" altLang="ko-KR" dirty="0"/>
              <a:t>] </a:t>
            </a:r>
            <a:r>
              <a:rPr lang="ko-KR" altLang="en-US" dirty="0"/>
              <a:t>장애 현상을 요약하여 제목으로 입력합니다</a:t>
            </a:r>
            <a:r>
              <a:rPr lang="en-US" altLang="ko-KR" dirty="0"/>
              <a:t>.</a:t>
            </a:r>
          </a:p>
          <a:p>
            <a:r>
              <a:rPr lang="en-US" altLang="ko-KR" dirty="0"/>
              <a:t>[</a:t>
            </a:r>
            <a:r>
              <a:rPr lang="ko-KR" altLang="en-US" dirty="0"/>
              <a:t>필수</a:t>
            </a:r>
            <a:r>
              <a:rPr lang="en-US" altLang="ko-KR" dirty="0"/>
              <a:t>] </a:t>
            </a:r>
            <a:r>
              <a:rPr lang="ko-KR" altLang="en-US" dirty="0"/>
              <a:t>서비스를 요청하는 시스템을 검색하여 선택합니다</a:t>
            </a:r>
            <a:r>
              <a:rPr lang="en-US" altLang="ko-KR" dirty="0"/>
              <a:t>. </a:t>
            </a:r>
            <a:r>
              <a:rPr lang="ko-KR" altLang="en-US" dirty="0"/>
              <a:t>입력창이나 검색 버튼을 클릭하면 서비스</a:t>
            </a:r>
            <a:r>
              <a:rPr lang="en-US" altLang="ko-KR" dirty="0"/>
              <a:t>/</a:t>
            </a:r>
            <a:r>
              <a:rPr lang="ko-KR" altLang="en-US" dirty="0"/>
              <a:t>어플리케이션을 검색할 수 있는 화면이 보여집니다</a:t>
            </a:r>
            <a:r>
              <a:rPr lang="en-US" altLang="ko-KR" dirty="0"/>
              <a:t>.</a:t>
            </a:r>
          </a:p>
          <a:p>
            <a:r>
              <a:rPr lang="en-US" altLang="ko-KR" dirty="0"/>
              <a:t>[</a:t>
            </a:r>
            <a:r>
              <a:rPr lang="ko-KR" altLang="en-US" dirty="0"/>
              <a:t>필수</a:t>
            </a:r>
            <a:r>
              <a:rPr lang="en-US" altLang="ko-KR" dirty="0"/>
              <a:t>] </a:t>
            </a:r>
            <a:r>
              <a:rPr lang="ko-KR" altLang="en-US" dirty="0"/>
              <a:t>장애 인지 경로와 시간을 입력합니다</a:t>
            </a:r>
            <a:r>
              <a:rPr lang="en-US" altLang="ko-KR" dirty="0"/>
              <a:t>.</a:t>
            </a:r>
          </a:p>
          <a:p>
            <a:r>
              <a:rPr lang="ko-KR" altLang="en-US" dirty="0"/>
              <a:t>장애 발생일시를 알고 있는 경우 입력합니다</a:t>
            </a:r>
            <a:r>
              <a:rPr lang="en-US" altLang="ko-KR" dirty="0"/>
              <a:t>.</a:t>
            </a:r>
          </a:p>
          <a:p>
            <a:r>
              <a:rPr lang="en-US" altLang="ko-KR" dirty="0"/>
              <a:t>[</a:t>
            </a:r>
            <a:r>
              <a:rPr lang="ko-KR" altLang="en-US" dirty="0"/>
              <a:t>필수</a:t>
            </a:r>
            <a:r>
              <a:rPr lang="en-US" altLang="ko-KR" dirty="0"/>
              <a:t>/</a:t>
            </a:r>
            <a:r>
              <a:rPr lang="ko-KR" altLang="en-US" dirty="0"/>
              <a:t>공통</a:t>
            </a:r>
            <a:r>
              <a:rPr lang="en-US" altLang="ko-KR" dirty="0"/>
              <a:t>] </a:t>
            </a:r>
            <a:r>
              <a:rPr lang="ko-KR" altLang="en-US" dirty="0"/>
              <a:t>장애 현상에 대한 자세한 설명을 입력합니다</a:t>
            </a:r>
            <a:r>
              <a:rPr lang="en-US" altLang="ko-KR" dirty="0"/>
              <a:t>.</a:t>
            </a:r>
          </a:p>
          <a:p>
            <a:r>
              <a:rPr lang="ko-KR" altLang="en-US" dirty="0"/>
              <a:t>참조할 파일이 있는 경우 추가하여 첨부합니다</a:t>
            </a:r>
            <a:r>
              <a:rPr lang="en-US" altLang="ko-KR" dirty="0"/>
              <a:t>.</a:t>
            </a:r>
          </a:p>
          <a:p>
            <a:r>
              <a:rPr lang="ko-KR" altLang="en-US" dirty="0"/>
              <a:t>제출 버튼을 클릭하여 서비스 요청을 등록합니다</a:t>
            </a:r>
            <a:r>
              <a:rPr lang="en-US" altLang="ko-KR" dirty="0"/>
              <a:t>.</a:t>
            </a:r>
          </a:p>
        </p:txBody>
      </p:sp>
      <p:sp>
        <p:nvSpPr>
          <p:cNvPr id="38" name="사각형: 둥근 모서리 37">
            <a:extLst>
              <a:ext uri="{FF2B5EF4-FFF2-40B4-BE49-F238E27FC236}">
                <a16:creationId xmlns:a16="http://schemas.microsoft.com/office/drawing/2014/main" id="{88A2BD3B-1128-4170-8A18-94A5432A8639}"/>
              </a:ext>
            </a:extLst>
          </p:cNvPr>
          <p:cNvSpPr/>
          <p:nvPr/>
        </p:nvSpPr>
        <p:spPr>
          <a:xfrm>
            <a:off x="351399" y="1798655"/>
            <a:ext cx="3917156" cy="422032"/>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사각형: 둥근 모서리 38">
            <a:extLst>
              <a:ext uri="{FF2B5EF4-FFF2-40B4-BE49-F238E27FC236}">
                <a16:creationId xmlns:a16="http://schemas.microsoft.com/office/drawing/2014/main" id="{2DE24DFB-A4E2-47A4-A286-D05E73DD62A8}"/>
              </a:ext>
            </a:extLst>
          </p:cNvPr>
          <p:cNvSpPr/>
          <p:nvPr/>
        </p:nvSpPr>
        <p:spPr>
          <a:xfrm>
            <a:off x="351399" y="2260879"/>
            <a:ext cx="3917156" cy="472273"/>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사각형: 둥근 모서리 39">
            <a:extLst>
              <a:ext uri="{FF2B5EF4-FFF2-40B4-BE49-F238E27FC236}">
                <a16:creationId xmlns:a16="http://schemas.microsoft.com/office/drawing/2014/main" id="{0B4462CD-E806-4528-9160-A1478147FEBE}"/>
              </a:ext>
            </a:extLst>
          </p:cNvPr>
          <p:cNvSpPr/>
          <p:nvPr/>
        </p:nvSpPr>
        <p:spPr>
          <a:xfrm>
            <a:off x="351399" y="4181535"/>
            <a:ext cx="3917156" cy="1640028"/>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타원 48">
            <a:extLst>
              <a:ext uri="{FF2B5EF4-FFF2-40B4-BE49-F238E27FC236}">
                <a16:creationId xmlns:a16="http://schemas.microsoft.com/office/drawing/2014/main" id="{5721B01B-D364-483F-B21C-BF68A0CC65EF}"/>
              </a:ext>
            </a:extLst>
          </p:cNvPr>
          <p:cNvSpPr/>
          <p:nvPr/>
        </p:nvSpPr>
        <p:spPr>
          <a:xfrm>
            <a:off x="280965" y="1801793"/>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50" name="타원 49">
            <a:extLst>
              <a:ext uri="{FF2B5EF4-FFF2-40B4-BE49-F238E27FC236}">
                <a16:creationId xmlns:a16="http://schemas.microsoft.com/office/drawing/2014/main" id="{564AE9D5-2902-4AB3-8546-ACB79E6A9243}"/>
              </a:ext>
            </a:extLst>
          </p:cNvPr>
          <p:cNvSpPr/>
          <p:nvPr/>
        </p:nvSpPr>
        <p:spPr>
          <a:xfrm>
            <a:off x="268360" y="2392644"/>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52" name="타원 51">
            <a:extLst>
              <a:ext uri="{FF2B5EF4-FFF2-40B4-BE49-F238E27FC236}">
                <a16:creationId xmlns:a16="http://schemas.microsoft.com/office/drawing/2014/main" id="{A2276E95-4EDA-4988-9757-3328EFD96C39}"/>
              </a:ext>
            </a:extLst>
          </p:cNvPr>
          <p:cNvSpPr/>
          <p:nvPr/>
        </p:nvSpPr>
        <p:spPr>
          <a:xfrm>
            <a:off x="268360" y="2946347"/>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cxnSp>
        <p:nvCxnSpPr>
          <p:cNvPr id="57" name="직선 연결선 56">
            <a:extLst>
              <a:ext uri="{FF2B5EF4-FFF2-40B4-BE49-F238E27FC236}">
                <a16:creationId xmlns:a16="http://schemas.microsoft.com/office/drawing/2014/main" id="{694C5368-ECC4-4A82-BCDB-E3027A7B509B}"/>
              </a:ext>
            </a:extLst>
          </p:cNvPr>
          <p:cNvCxnSpPr>
            <a:cxnSpLocks/>
          </p:cNvCxnSpPr>
          <p:nvPr/>
        </p:nvCxnSpPr>
        <p:spPr>
          <a:xfrm>
            <a:off x="7627576" y="2074753"/>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8" name="타원 57">
            <a:extLst>
              <a:ext uri="{FF2B5EF4-FFF2-40B4-BE49-F238E27FC236}">
                <a16:creationId xmlns:a16="http://schemas.microsoft.com/office/drawing/2014/main" id="{21BB2DB5-5B4D-48A6-8136-61BD5D06A01E}"/>
              </a:ext>
            </a:extLst>
          </p:cNvPr>
          <p:cNvSpPr/>
          <p:nvPr/>
        </p:nvSpPr>
        <p:spPr>
          <a:xfrm>
            <a:off x="7683367" y="76436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60" name="타원 59">
            <a:extLst>
              <a:ext uri="{FF2B5EF4-FFF2-40B4-BE49-F238E27FC236}">
                <a16:creationId xmlns:a16="http://schemas.microsoft.com/office/drawing/2014/main" id="{DBB26A6B-DA24-4477-8025-278606E9F3FD}"/>
              </a:ext>
            </a:extLst>
          </p:cNvPr>
          <p:cNvSpPr/>
          <p:nvPr/>
        </p:nvSpPr>
        <p:spPr>
          <a:xfrm>
            <a:off x="7683367" y="2167613"/>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cxnSp>
        <p:nvCxnSpPr>
          <p:cNvPr id="61" name="직선 연결선 60">
            <a:extLst>
              <a:ext uri="{FF2B5EF4-FFF2-40B4-BE49-F238E27FC236}">
                <a16:creationId xmlns:a16="http://schemas.microsoft.com/office/drawing/2014/main" id="{D3EF3F10-471A-4979-BCE4-1DCD41E488A1}"/>
              </a:ext>
            </a:extLst>
          </p:cNvPr>
          <p:cNvCxnSpPr>
            <a:cxnSpLocks/>
          </p:cNvCxnSpPr>
          <p:nvPr/>
        </p:nvCxnSpPr>
        <p:spPr>
          <a:xfrm>
            <a:off x="7627576" y="2376159"/>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62" name="타원 61">
            <a:extLst>
              <a:ext uri="{FF2B5EF4-FFF2-40B4-BE49-F238E27FC236}">
                <a16:creationId xmlns:a16="http://schemas.microsoft.com/office/drawing/2014/main" id="{3B6FF236-8D28-40D2-9185-1E48311A9B5B}"/>
              </a:ext>
            </a:extLst>
          </p:cNvPr>
          <p:cNvSpPr/>
          <p:nvPr/>
        </p:nvSpPr>
        <p:spPr>
          <a:xfrm>
            <a:off x="7683367" y="2469019"/>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5</a:t>
            </a:r>
            <a:endParaRPr lang="ko-KR" altLang="en-US" sz="1000" b="1" dirty="0">
              <a:latin typeface="+mj-lt"/>
              <a:ea typeface="나눔고딕" panose="020D0604000000000000" pitchFamily="50" charset="-127"/>
            </a:endParaRPr>
          </a:p>
        </p:txBody>
      </p:sp>
      <p:sp>
        <p:nvSpPr>
          <p:cNvPr id="44" name="TextBox 43">
            <a:extLst>
              <a:ext uri="{FF2B5EF4-FFF2-40B4-BE49-F238E27FC236}">
                <a16:creationId xmlns:a16="http://schemas.microsoft.com/office/drawing/2014/main" id="{1E5D1DCB-20F0-4E5D-9860-9B893D9FEDFA}"/>
              </a:ext>
            </a:extLst>
          </p:cNvPr>
          <p:cNvSpPr txBox="1"/>
          <p:nvPr/>
        </p:nvSpPr>
        <p:spPr>
          <a:xfrm>
            <a:off x="4384804" y="741166"/>
            <a:ext cx="3130688" cy="1132939"/>
          </a:xfrm>
          <a:prstGeom prst="rect">
            <a:avLst/>
          </a:prstGeom>
          <a:solidFill>
            <a:schemeClr val="accent5">
              <a:lumMod val="20000"/>
              <a:lumOff val="80000"/>
            </a:schemeClr>
          </a:solidFill>
        </p:spPr>
        <p:txBody>
          <a:bodyPr wrap="square" rtlCol="0">
            <a:spAutoFit/>
          </a:bodyPr>
          <a:lstStyle/>
          <a:p>
            <a:pPr algn="ctr">
              <a:lnSpc>
                <a:spcPct val="130000"/>
              </a:lnSpc>
            </a:pPr>
            <a:r>
              <a:rPr lang="ko-KR" altLang="en-US" sz="1800" b="1" dirty="0">
                <a:latin typeface="아리따-돋움(TTF)-Medium" panose="02020603020101020101" pitchFamily="18" charset="-127"/>
                <a:ea typeface="아리따-돋움(TTF)-Medium" panose="02020603020101020101" pitchFamily="18" charset="-127"/>
              </a:rPr>
              <a:t>시스템을 통한 업무 수행이 어려워 빠른 조치가 필요한 경우에 요청합니다</a:t>
            </a:r>
            <a:r>
              <a:rPr lang="en-US" altLang="ko-KR" sz="1800" b="1" dirty="0">
                <a:latin typeface="아리따-돋움(TTF)-Medium" panose="02020603020101020101" pitchFamily="18" charset="-127"/>
                <a:ea typeface="아리따-돋움(TTF)-Medium" panose="02020603020101020101" pitchFamily="18" charset="-127"/>
              </a:rPr>
              <a:t>.</a:t>
            </a:r>
          </a:p>
        </p:txBody>
      </p:sp>
      <p:cxnSp>
        <p:nvCxnSpPr>
          <p:cNvPr id="48" name="직선 연결선 47">
            <a:extLst>
              <a:ext uri="{FF2B5EF4-FFF2-40B4-BE49-F238E27FC236}">
                <a16:creationId xmlns:a16="http://schemas.microsoft.com/office/drawing/2014/main" id="{BCA041AC-C053-4DEF-B9E4-FD95738CBAB7}"/>
              </a:ext>
            </a:extLst>
          </p:cNvPr>
          <p:cNvCxnSpPr>
            <a:cxnSpLocks/>
          </p:cNvCxnSpPr>
          <p:nvPr/>
        </p:nvCxnSpPr>
        <p:spPr>
          <a:xfrm>
            <a:off x="7636609" y="1074033"/>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1" name="타원 50">
            <a:extLst>
              <a:ext uri="{FF2B5EF4-FFF2-40B4-BE49-F238E27FC236}">
                <a16:creationId xmlns:a16="http://schemas.microsoft.com/office/drawing/2014/main" id="{108E33C4-C940-4664-9E7D-F4FA712C3239}"/>
              </a:ext>
            </a:extLst>
          </p:cNvPr>
          <p:cNvSpPr/>
          <p:nvPr/>
        </p:nvSpPr>
        <p:spPr>
          <a:xfrm>
            <a:off x="7683367" y="1166893"/>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47" name="타원 46">
            <a:extLst>
              <a:ext uri="{FF2B5EF4-FFF2-40B4-BE49-F238E27FC236}">
                <a16:creationId xmlns:a16="http://schemas.microsoft.com/office/drawing/2014/main" id="{EF7C6F97-6BBB-410B-9BF1-0457C5686F2E}"/>
              </a:ext>
            </a:extLst>
          </p:cNvPr>
          <p:cNvSpPr/>
          <p:nvPr/>
        </p:nvSpPr>
        <p:spPr>
          <a:xfrm>
            <a:off x="1673437" y="6414907"/>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7</a:t>
            </a:r>
            <a:endParaRPr lang="ko-KR" altLang="en-US" sz="1000" b="1" dirty="0">
              <a:latin typeface="+mj-lt"/>
              <a:ea typeface="나눔고딕" panose="020D0604000000000000" pitchFamily="50" charset="-127"/>
            </a:endParaRPr>
          </a:p>
        </p:txBody>
      </p:sp>
      <p:pic>
        <p:nvPicPr>
          <p:cNvPr id="9" name="그림 8">
            <a:extLst>
              <a:ext uri="{FF2B5EF4-FFF2-40B4-BE49-F238E27FC236}">
                <a16:creationId xmlns:a16="http://schemas.microsoft.com/office/drawing/2014/main" id="{92625408-8BD1-4A5B-93F8-140CAE12EEA1}"/>
              </a:ext>
            </a:extLst>
          </p:cNvPr>
          <p:cNvPicPr>
            <a:picLocks noChangeAspect="1"/>
          </p:cNvPicPr>
          <p:nvPr/>
        </p:nvPicPr>
        <p:blipFill>
          <a:blip r:embed="rId4"/>
          <a:stretch>
            <a:fillRect/>
          </a:stretch>
        </p:blipFill>
        <p:spPr>
          <a:xfrm>
            <a:off x="323907" y="878882"/>
            <a:ext cx="3867912" cy="864013"/>
          </a:xfrm>
          <a:prstGeom prst="rect">
            <a:avLst/>
          </a:prstGeom>
        </p:spPr>
      </p:pic>
      <p:sp>
        <p:nvSpPr>
          <p:cNvPr id="32" name="사각형: 둥근 모서리 31">
            <a:extLst>
              <a:ext uri="{FF2B5EF4-FFF2-40B4-BE49-F238E27FC236}">
                <a16:creationId xmlns:a16="http://schemas.microsoft.com/office/drawing/2014/main" id="{EE12A71C-1645-4C90-9EDF-9AE3EC217F9B}"/>
              </a:ext>
            </a:extLst>
          </p:cNvPr>
          <p:cNvSpPr/>
          <p:nvPr/>
        </p:nvSpPr>
        <p:spPr>
          <a:xfrm>
            <a:off x="351399" y="2773222"/>
            <a:ext cx="3917156" cy="864281"/>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사각형: 둥근 모서리 32">
            <a:extLst>
              <a:ext uri="{FF2B5EF4-FFF2-40B4-BE49-F238E27FC236}">
                <a16:creationId xmlns:a16="http://schemas.microsoft.com/office/drawing/2014/main" id="{E1815DA5-5933-448C-8F85-A720971BFFE8}"/>
              </a:ext>
            </a:extLst>
          </p:cNvPr>
          <p:cNvSpPr/>
          <p:nvPr/>
        </p:nvSpPr>
        <p:spPr>
          <a:xfrm>
            <a:off x="351399" y="5859914"/>
            <a:ext cx="3917156" cy="422032"/>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타원 33">
            <a:extLst>
              <a:ext uri="{FF2B5EF4-FFF2-40B4-BE49-F238E27FC236}">
                <a16:creationId xmlns:a16="http://schemas.microsoft.com/office/drawing/2014/main" id="{ABF76173-B86A-4084-ABC7-87A564FCECDE}"/>
              </a:ext>
            </a:extLst>
          </p:cNvPr>
          <p:cNvSpPr/>
          <p:nvPr/>
        </p:nvSpPr>
        <p:spPr>
          <a:xfrm>
            <a:off x="280965" y="5863052"/>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6</a:t>
            </a:r>
            <a:endParaRPr lang="ko-KR" altLang="en-US" sz="1000" b="1" dirty="0">
              <a:latin typeface="+mj-lt"/>
              <a:ea typeface="나눔고딕" panose="020D0604000000000000" pitchFamily="50" charset="-127"/>
            </a:endParaRPr>
          </a:p>
        </p:txBody>
      </p:sp>
      <p:sp>
        <p:nvSpPr>
          <p:cNvPr id="35" name="타원 34">
            <a:extLst>
              <a:ext uri="{FF2B5EF4-FFF2-40B4-BE49-F238E27FC236}">
                <a16:creationId xmlns:a16="http://schemas.microsoft.com/office/drawing/2014/main" id="{B1BAB910-100B-4189-9D74-10F332CDCC3D}"/>
              </a:ext>
            </a:extLst>
          </p:cNvPr>
          <p:cNvSpPr/>
          <p:nvPr/>
        </p:nvSpPr>
        <p:spPr>
          <a:xfrm>
            <a:off x="268360" y="4266601"/>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5</a:t>
            </a:r>
            <a:endParaRPr lang="ko-KR" altLang="en-US" sz="1000" b="1" dirty="0">
              <a:latin typeface="+mj-lt"/>
              <a:ea typeface="나눔고딕" panose="020D0604000000000000" pitchFamily="50" charset="-127"/>
            </a:endParaRPr>
          </a:p>
        </p:txBody>
      </p:sp>
      <p:sp>
        <p:nvSpPr>
          <p:cNvPr id="36" name="사각형: 둥근 모서리 35">
            <a:extLst>
              <a:ext uri="{FF2B5EF4-FFF2-40B4-BE49-F238E27FC236}">
                <a16:creationId xmlns:a16="http://schemas.microsoft.com/office/drawing/2014/main" id="{55A452B2-D757-4665-875C-E5FA760D0E1C}"/>
              </a:ext>
            </a:extLst>
          </p:cNvPr>
          <p:cNvSpPr/>
          <p:nvPr/>
        </p:nvSpPr>
        <p:spPr>
          <a:xfrm>
            <a:off x="351399" y="3680523"/>
            <a:ext cx="3917156" cy="422032"/>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타원 36">
            <a:extLst>
              <a:ext uri="{FF2B5EF4-FFF2-40B4-BE49-F238E27FC236}">
                <a16:creationId xmlns:a16="http://schemas.microsoft.com/office/drawing/2014/main" id="{81B7AC5B-F7CC-493E-9F47-4625668E08E6}"/>
              </a:ext>
            </a:extLst>
          </p:cNvPr>
          <p:cNvSpPr/>
          <p:nvPr/>
        </p:nvSpPr>
        <p:spPr>
          <a:xfrm>
            <a:off x="280965" y="3683661"/>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cxnSp>
        <p:nvCxnSpPr>
          <p:cNvPr id="41" name="직선 연결선 40">
            <a:extLst>
              <a:ext uri="{FF2B5EF4-FFF2-40B4-BE49-F238E27FC236}">
                <a16:creationId xmlns:a16="http://schemas.microsoft.com/office/drawing/2014/main" id="{6F0996EA-F697-4335-9F5C-4F3E75AF9E3D}"/>
              </a:ext>
            </a:extLst>
          </p:cNvPr>
          <p:cNvCxnSpPr>
            <a:cxnSpLocks/>
          </p:cNvCxnSpPr>
          <p:nvPr/>
        </p:nvCxnSpPr>
        <p:spPr>
          <a:xfrm>
            <a:off x="7648039" y="1771526"/>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42" name="타원 41">
            <a:extLst>
              <a:ext uri="{FF2B5EF4-FFF2-40B4-BE49-F238E27FC236}">
                <a16:creationId xmlns:a16="http://schemas.microsoft.com/office/drawing/2014/main" id="{FCD02DA0-E609-4BC2-BB4C-3E5C640C7D12}"/>
              </a:ext>
            </a:extLst>
          </p:cNvPr>
          <p:cNvSpPr/>
          <p:nvPr/>
        </p:nvSpPr>
        <p:spPr>
          <a:xfrm>
            <a:off x="7683367" y="1864386"/>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cxnSp>
        <p:nvCxnSpPr>
          <p:cNvPr id="43" name="직선 연결선 42">
            <a:extLst>
              <a:ext uri="{FF2B5EF4-FFF2-40B4-BE49-F238E27FC236}">
                <a16:creationId xmlns:a16="http://schemas.microsoft.com/office/drawing/2014/main" id="{A3A584A1-8BCD-43C3-BA48-4BDC60F76823}"/>
              </a:ext>
            </a:extLst>
          </p:cNvPr>
          <p:cNvCxnSpPr>
            <a:cxnSpLocks/>
          </p:cNvCxnSpPr>
          <p:nvPr/>
        </p:nvCxnSpPr>
        <p:spPr>
          <a:xfrm>
            <a:off x="7636609" y="2751718"/>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3" name="타원 52">
            <a:extLst>
              <a:ext uri="{FF2B5EF4-FFF2-40B4-BE49-F238E27FC236}">
                <a16:creationId xmlns:a16="http://schemas.microsoft.com/office/drawing/2014/main" id="{6B07F473-E6A5-4CEA-811E-3D3386FFA5A6}"/>
              </a:ext>
            </a:extLst>
          </p:cNvPr>
          <p:cNvSpPr/>
          <p:nvPr/>
        </p:nvSpPr>
        <p:spPr>
          <a:xfrm>
            <a:off x="7683367" y="2844578"/>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6</a:t>
            </a:r>
            <a:endParaRPr lang="ko-KR" altLang="en-US" sz="1000" b="1" dirty="0">
              <a:latin typeface="+mj-lt"/>
              <a:ea typeface="나눔고딕" panose="020D0604000000000000" pitchFamily="50" charset="-127"/>
            </a:endParaRPr>
          </a:p>
        </p:txBody>
      </p:sp>
      <p:cxnSp>
        <p:nvCxnSpPr>
          <p:cNvPr id="54" name="직선 연결선 53">
            <a:extLst>
              <a:ext uri="{FF2B5EF4-FFF2-40B4-BE49-F238E27FC236}">
                <a16:creationId xmlns:a16="http://schemas.microsoft.com/office/drawing/2014/main" id="{C0897CCA-453B-438F-A635-73D888E98BE4}"/>
              </a:ext>
            </a:extLst>
          </p:cNvPr>
          <p:cNvCxnSpPr>
            <a:cxnSpLocks/>
          </p:cNvCxnSpPr>
          <p:nvPr/>
        </p:nvCxnSpPr>
        <p:spPr>
          <a:xfrm>
            <a:off x="7648039" y="3042987"/>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6" name="타원 55">
            <a:extLst>
              <a:ext uri="{FF2B5EF4-FFF2-40B4-BE49-F238E27FC236}">
                <a16:creationId xmlns:a16="http://schemas.microsoft.com/office/drawing/2014/main" id="{4BCD2FB7-4A34-4F87-8B67-16AD0CA701B8}"/>
              </a:ext>
            </a:extLst>
          </p:cNvPr>
          <p:cNvSpPr/>
          <p:nvPr/>
        </p:nvSpPr>
        <p:spPr>
          <a:xfrm>
            <a:off x="7683367" y="3135847"/>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7</a:t>
            </a:r>
            <a:endParaRPr lang="ko-KR" altLang="en-US" sz="1000" b="1" dirty="0">
              <a:latin typeface="+mj-lt"/>
              <a:ea typeface="나눔고딕" panose="020D0604000000000000" pitchFamily="50" charset="-127"/>
            </a:endParaRPr>
          </a:p>
        </p:txBody>
      </p:sp>
    </p:spTree>
    <p:extLst>
      <p:ext uri="{BB962C8B-B14F-4D97-AF65-F5344CB8AC3E}">
        <p14:creationId xmlns:p14="http://schemas.microsoft.com/office/powerpoint/2010/main" val="1051807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6675F548-9289-45E4-AEE5-877A98B622D0}"/>
              </a:ext>
            </a:extLst>
          </p:cNvPr>
          <p:cNvSpPr>
            <a:spLocks noGrp="1"/>
          </p:cNvSpPr>
          <p:nvPr>
            <p:ph type="sldNum" sz="quarter" idx="12"/>
          </p:nvPr>
        </p:nvSpPr>
        <p:spPr/>
        <p:txBody>
          <a:bodyPr/>
          <a:lstStyle/>
          <a:p>
            <a:fld id="{71AA2C35-B01B-4692-A311-0CA971B40953}" type="slidenum">
              <a:rPr lang="ko-KR" altLang="en-US" smtClean="0"/>
              <a:pPr/>
              <a:t>21</a:t>
            </a:fld>
            <a:endParaRPr lang="ko-KR" altLang="en-US"/>
          </a:p>
        </p:txBody>
      </p:sp>
      <p:sp>
        <p:nvSpPr>
          <p:cNvPr id="28" name="텍스트 개체 틀 27">
            <a:extLst>
              <a:ext uri="{FF2B5EF4-FFF2-40B4-BE49-F238E27FC236}">
                <a16:creationId xmlns:a16="http://schemas.microsoft.com/office/drawing/2014/main" id="{63D36A48-6154-4169-95D3-6BC36AD77FCE}"/>
              </a:ext>
            </a:extLst>
          </p:cNvPr>
          <p:cNvSpPr>
            <a:spLocks noGrp="1"/>
          </p:cNvSpPr>
          <p:nvPr>
            <p:ph type="body" sz="quarter" idx="11"/>
          </p:nvPr>
        </p:nvSpPr>
        <p:spPr/>
        <p:txBody>
          <a:bodyPr/>
          <a:lstStyle/>
          <a:p>
            <a:r>
              <a:rPr lang="en-US" altLang="ko-KR" dirty="0"/>
              <a:t>GUIDE-</a:t>
            </a:r>
            <a:r>
              <a:rPr lang="en-US" altLang="ko-KR" dirty="0" err="1"/>
              <a:t>MYHOME</a:t>
            </a:r>
            <a:r>
              <a:rPr lang="en-US" altLang="ko-KR" dirty="0"/>
              <a:t>-09</a:t>
            </a:r>
            <a:endParaRPr lang="ko-KR" altLang="en-US" dirty="0"/>
          </a:p>
        </p:txBody>
      </p:sp>
      <p:sp>
        <p:nvSpPr>
          <p:cNvPr id="30" name="텍스트 개체 틀 29">
            <a:extLst>
              <a:ext uri="{FF2B5EF4-FFF2-40B4-BE49-F238E27FC236}">
                <a16:creationId xmlns:a16="http://schemas.microsoft.com/office/drawing/2014/main" id="{3336D425-81BE-4CF7-88D9-43A7736F91C3}"/>
              </a:ext>
            </a:extLst>
          </p:cNvPr>
          <p:cNvSpPr>
            <a:spLocks noGrp="1"/>
          </p:cNvSpPr>
          <p:nvPr>
            <p:ph type="body" sz="quarter" idx="13"/>
          </p:nvPr>
        </p:nvSpPr>
        <p:spPr/>
        <p:txBody>
          <a:bodyPr/>
          <a:lstStyle/>
          <a:p>
            <a:r>
              <a:rPr lang="ko-KR" altLang="en-US" dirty="0" err="1"/>
              <a:t>챗봇</a:t>
            </a:r>
            <a:r>
              <a:rPr lang="ko-KR" altLang="en-US" dirty="0"/>
              <a:t> 문의</a:t>
            </a:r>
          </a:p>
        </p:txBody>
      </p:sp>
      <p:sp>
        <p:nvSpPr>
          <p:cNvPr id="26" name="텍스트 개체 틀 25">
            <a:extLst>
              <a:ext uri="{FF2B5EF4-FFF2-40B4-BE49-F238E27FC236}">
                <a16:creationId xmlns:a16="http://schemas.microsoft.com/office/drawing/2014/main" id="{F115F714-E826-467D-8E0D-4F5D96A5F8A4}"/>
              </a:ext>
            </a:extLst>
          </p:cNvPr>
          <p:cNvSpPr>
            <a:spLocks noGrp="1"/>
          </p:cNvSpPr>
          <p:nvPr>
            <p:ph type="body" sz="quarter" idx="14"/>
          </p:nvPr>
        </p:nvSpPr>
        <p:spPr/>
        <p:txBody>
          <a:bodyPr/>
          <a:lstStyle/>
          <a:p>
            <a:pPr>
              <a:spcBef>
                <a:spcPts val="800"/>
              </a:spcBef>
            </a:pPr>
            <a:r>
              <a:rPr lang="en-US" altLang="ko-KR" sz="840" dirty="0"/>
              <a:t>IT Helpdesk</a:t>
            </a:r>
            <a:r>
              <a:rPr lang="ko-KR" altLang="en-US" sz="840" dirty="0"/>
              <a:t>에서는 사용자가 언제라도 서비스를 지원받을 수 있도록 </a:t>
            </a:r>
            <a:r>
              <a:rPr lang="ko-KR" altLang="en-US" sz="840" dirty="0" err="1"/>
              <a:t>챗봇</a:t>
            </a:r>
            <a:r>
              <a:rPr lang="ko-KR" altLang="en-US" sz="840" dirty="0"/>
              <a:t> 서비스를 아이콘을 통해 제공하고 있습니다</a:t>
            </a:r>
            <a:r>
              <a:rPr lang="en-US" altLang="ko-KR" sz="840" dirty="0"/>
              <a:t>.</a:t>
            </a:r>
          </a:p>
          <a:p>
            <a:pPr>
              <a:spcBef>
                <a:spcPts val="800"/>
              </a:spcBef>
            </a:pPr>
            <a:r>
              <a:rPr lang="en-US" altLang="ko-KR" sz="840" dirty="0"/>
              <a:t>IT</a:t>
            </a:r>
            <a:r>
              <a:rPr lang="ko-KR" altLang="en-US" sz="840" dirty="0"/>
              <a:t> </a:t>
            </a:r>
            <a:r>
              <a:rPr lang="en-US" altLang="ko-KR" sz="840" dirty="0"/>
              <a:t>Helpdesk</a:t>
            </a:r>
            <a:r>
              <a:rPr lang="ko-KR" altLang="en-US" sz="840" dirty="0"/>
              <a:t> 서비스 화면에서 </a:t>
            </a:r>
            <a:r>
              <a:rPr lang="ko-KR" altLang="en-US" sz="840" dirty="0" err="1"/>
              <a:t>챗봇</a:t>
            </a:r>
            <a:r>
              <a:rPr lang="ko-KR" altLang="en-US" sz="840" dirty="0"/>
              <a:t> 아이콘을 클릭하여 채팅 화면으로 이동합니다</a:t>
            </a:r>
            <a:r>
              <a:rPr lang="en-US" altLang="ko-KR" sz="840" dirty="0"/>
              <a:t>.</a:t>
            </a:r>
          </a:p>
          <a:p>
            <a:pPr>
              <a:spcBef>
                <a:spcPts val="800"/>
              </a:spcBef>
            </a:pPr>
            <a:r>
              <a:rPr lang="ko-KR" altLang="en-US" sz="840" dirty="0"/>
              <a:t>사용자 </a:t>
            </a:r>
            <a:r>
              <a:rPr lang="ko-KR" altLang="en-US" sz="840" dirty="0">
                <a:latin typeface="Proxima Nova" panose="02000506030000020004" pitchFamily="2" charset="0"/>
              </a:rPr>
              <a:t>스스로 문제를 해결할 수 있도록 도움을 받을 수 있으며</a:t>
            </a:r>
            <a:r>
              <a:rPr lang="en-US" altLang="ko-KR" sz="840" dirty="0">
                <a:latin typeface="Proxima Nova" panose="02000506030000020004" pitchFamily="2" charset="0"/>
              </a:rPr>
              <a:t>, </a:t>
            </a:r>
            <a:r>
              <a:rPr lang="ko-KR" altLang="en-US" sz="840" dirty="0">
                <a:latin typeface="Proxima Nova" panose="02000506030000020004" pitchFamily="2" charset="0"/>
              </a:rPr>
              <a:t>상담원의 도움이 필요 할 경우 상담원 연결을 통해 문제를 해결 할 수 있습니다</a:t>
            </a:r>
            <a:r>
              <a:rPr lang="en-US" altLang="ko-KR" sz="840" dirty="0">
                <a:latin typeface="Proxima Nova" panose="02000506030000020004" pitchFamily="2" charset="0"/>
              </a:rPr>
              <a:t>.</a:t>
            </a:r>
            <a:endParaRPr lang="en-US" altLang="ko-KR" sz="840" dirty="0"/>
          </a:p>
        </p:txBody>
      </p:sp>
      <p:grpSp>
        <p:nvGrpSpPr>
          <p:cNvPr id="34" name="그룹 33">
            <a:extLst>
              <a:ext uri="{FF2B5EF4-FFF2-40B4-BE49-F238E27FC236}">
                <a16:creationId xmlns:a16="http://schemas.microsoft.com/office/drawing/2014/main" id="{E9BE0015-1509-4C28-8D42-F8BEBF0F999C}"/>
              </a:ext>
            </a:extLst>
          </p:cNvPr>
          <p:cNvGrpSpPr/>
          <p:nvPr/>
        </p:nvGrpSpPr>
        <p:grpSpPr>
          <a:xfrm>
            <a:off x="151351" y="847420"/>
            <a:ext cx="4772025" cy="6104996"/>
            <a:chOff x="0" y="-146858"/>
            <a:chExt cx="10439400" cy="13355440"/>
          </a:xfrm>
        </p:grpSpPr>
        <p:pic>
          <p:nvPicPr>
            <p:cNvPr id="31" name="그림 30">
              <a:extLst>
                <a:ext uri="{FF2B5EF4-FFF2-40B4-BE49-F238E27FC236}">
                  <a16:creationId xmlns:a16="http://schemas.microsoft.com/office/drawing/2014/main" id="{202B6A85-6AEB-4A85-BFA9-2E16F95A011B}"/>
                </a:ext>
              </a:extLst>
            </p:cNvPr>
            <p:cNvPicPr>
              <a:picLocks noChangeAspect="1"/>
            </p:cNvPicPr>
            <p:nvPr/>
          </p:nvPicPr>
          <p:blipFill>
            <a:blip r:embed="rId2"/>
            <a:stretch>
              <a:fillRect/>
            </a:stretch>
          </p:blipFill>
          <p:spPr>
            <a:xfrm>
              <a:off x="0" y="-146858"/>
              <a:ext cx="10439400" cy="3395689"/>
            </a:xfrm>
            <a:prstGeom prst="rect">
              <a:avLst/>
            </a:prstGeom>
          </p:spPr>
        </p:pic>
        <p:pic>
          <p:nvPicPr>
            <p:cNvPr id="32" name="그림 31">
              <a:extLst>
                <a:ext uri="{FF2B5EF4-FFF2-40B4-BE49-F238E27FC236}">
                  <a16:creationId xmlns:a16="http://schemas.microsoft.com/office/drawing/2014/main" id="{AA1A82F2-0322-42F2-A97C-73FA51F7A3A5}"/>
                </a:ext>
              </a:extLst>
            </p:cNvPr>
            <p:cNvPicPr>
              <a:picLocks noChangeAspect="1"/>
            </p:cNvPicPr>
            <p:nvPr/>
          </p:nvPicPr>
          <p:blipFill>
            <a:blip r:embed="rId3"/>
            <a:stretch>
              <a:fillRect/>
            </a:stretch>
          </p:blipFill>
          <p:spPr>
            <a:xfrm>
              <a:off x="0" y="3163625"/>
              <a:ext cx="10439400" cy="4699524"/>
            </a:xfrm>
            <a:prstGeom prst="rect">
              <a:avLst/>
            </a:prstGeom>
          </p:spPr>
        </p:pic>
        <p:pic>
          <p:nvPicPr>
            <p:cNvPr id="33" name="그림 32">
              <a:extLst>
                <a:ext uri="{FF2B5EF4-FFF2-40B4-BE49-F238E27FC236}">
                  <a16:creationId xmlns:a16="http://schemas.microsoft.com/office/drawing/2014/main" id="{33F0C872-C5F4-44A0-883A-006E111FFDEF}"/>
                </a:ext>
              </a:extLst>
            </p:cNvPr>
            <p:cNvPicPr>
              <a:picLocks noChangeAspect="1"/>
            </p:cNvPicPr>
            <p:nvPr/>
          </p:nvPicPr>
          <p:blipFill>
            <a:blip r:embed="rId4"/>
            <a:stretch>
              <a:fillRect/>
            </a:stretch>
          </p:blipFill>
          <p:spPr>
            <a:xfrm>
              <a:off x="0" y="7863149"/>
              <a:ext cx="10439400" cy="5345433"/>
            </a:xfrm>
            <a:prstGeom prst="rect">
              <a:avLst/>
            </a:prstGeom>
          </p:spPr>
        </p:pic>
      </p:grpSp>
      <p:sp>
        <p:nvSpPr>
          <p:cNvPr id="42" name="타원 41">
            <a:extLst>
              <a:ext uri="{FF2B5EF4-FFF2-40B4-BE49-F238E27FC236}">
                <a16:creationId xmlns:a16="http://schemas.microsoft.com/office/drawing/2014/main" id="{FFA494D1-E7C7-498B-8C60-1CA53B12F148}"/>
              </a:ext>
            </a:extLst>
          </p:cNvPr>
          <p:cNvSpPr/>
          <p:nvPr/>
        </p:nvSpPr>
        <p:spPr>
          <a:xfrm>
            <a:off x="4318171" y="6431421"/>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cxnSp>
        <p:nvCxnSpPr>
          <p:cNvPr id="53" name="직선 연결선 52">
            <a:extLst>
              <a:ext uri="{FF2B5EF4-FFF2-40B4-BE49-F238E27FC236}">
                <a16:creationId xmlns:a16="http://schemas.microsoft.com/office/drawing/2014/main" id="{05B3EEB7-E9C9-4135-9F2E-AA456994A0F1}"/>
              </a:ext>
            </a:extLst>
          </p:cNvPr>
          <p:cNvCxnSpPr>
            <a:cxnSpLocks/>
          </p:cNvCxnSpPr>
          <p:nvPr/>
        </p:nvCxnSpPr>
        <p:spPr>
          <a:xfrm>
            <a:off x="7636369" y="1536754"/>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9" name="타원 58">
            <a:extLst>
              <a:ext uri="{FF2B5EF4-FFF2-40B4-BE49-F238E27FC236}">
                <a16:creationId xmlns:a16="http://schemas.microsoft.com/office/drawing/2014/main" id="{A1A9A8E6-55D0-45F7-B79A-C4BCF33367D0}"/>
              </a:ext>
            </a:extLst>
          </p:cNvPr>
          <p:cNvSpPr/>
          <p:nvPr/>
        </p:nvSpPr>
        <p:spPr>
          <a:xfrm>
            <a:off x="7710370" y="67150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60" name="타원 59">
            <a:extLst>
              <a:ext uri="{FF2B5EF4-FFF2-40B4-BE49-F238E27FC236}">
                <a16:creationId xmlns:a16="http://schemas.microsoft.com/office/drawing/2014/main" id="{B4B3078D-93B7-4A31-8A73-94CE0A41B532}"/>
              </a:ext>
            </a:extLst>
          </p:cNvPr>
          <p:cNvSpPr/>
          <p:nvPr/>
        </p:nvSpPr>
        <p:spPr>
          <a:xfrm>
            <a:off x="7699880" y="1595439"/>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67" name="타원 66">
            <a:extLst>
              <a:ext uri="{FF2B5EF4-FFF2-40B4-BE49-F238E27FC236}">
                <a16:creationId xmlns:a16="http://schemas.microsoft.com/office/drawing/2014/main" id="{29F4AE57-F743-459E-A81E-172F570B72FF}"/>
              </a:ext>
            </a:extLst>
          </p:cNvPr>
          <p:cNvSpPr/>
          <p:nvPr/>
        </p:nvSpPr>
        <p:spPr>
          <a:xfrm>
            <a:off x="4379309" y="6470151"/>
            <a:ext cx="592618" cy="592618"/>
          </a:xfrm>
          <a:prstGeom prst="ellipse">
            <a:avLst/>
          </a:prstGeom>
          <a:noFill/>
          <a:ln w="19050">
            <a:solidFill>
              <a:srgbClr val="FF0000"/>
            </a:solidFill>
            <a:prstDash val="sys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 name="그림 3">
            <a:extLst>
              <a:ext uri="{FF2B5EF4-FFF2-40B4-BE49-F238E27FC236}">
                <a16:creationId xmlns:a16="http://schemas.microsoft.com/office/drawing/2014/main" id="{E92AC687-32A1-46A8-8C39-AA4982961D7F}"/>
              </a:ext>
            </a:extLst>
          </p:cNvPr>
          <p:cNvPicPr>
            <a:picLocks noChangeAspect="1"/>
          </p:cNvPicPr>
          <p:nvPr/>
        </p:nvPicPr>
        <p:blipFill rotWithShape="1">
          <a:blip r:embed="rId5"/>
          <a:srcRect l="8065" t="5419"/>
          <a:stretch/>
        </p:blipFill>
        <p:spPr>
          <a:xfrm>
            <a:off x="4212262" y="1320542"/>
            <a:ext cx="1740054" cy="3178818"/>
          </a:xfrm>
          <a:prstGeom prst="rect">
            <a:avLst/>
          </a:prstGeom>
        </p:spPr>
      </p:pic>
      <p:pic>
        <p:nvPicPr>
          <p:cNvPr id="5" name="그림 4">
            <a:extLst>
              <a:ext uri="{FF2B5EF4-FFF2-40B4-BE49-F238E27FC236}">
                <a16:creationId xmlns:a16="http://schemas.microsoft.com/office/drawing/2014/main" id="{62DB3FEC-84A4-4754-9DF5-62F06D077AEF}"/>
              </a:ext>
            </a:extLst>
          </p:cNvPr>
          <p:cNvPicPr>
            <a:picLocks noChangeAspect="1"/>
          </p:cNvPicPr>
          <p:nvPr/>
        </p:nvPicPr>
        <p:blipFill>
          <a:blip r:embed="rId6"/>
          <a:stretch>
            <a:fillRect/>
          </a:stretch>
        </p:blipFill>
        <p:spPr>
          <a:xfrm>
            <a:off x="5952316" y="2593321"/>
            <a:ext cx="1487443" cy="2654804"/>
          </a:xfrm>
          <a:prstGeom prst="rect">
            <a:avLst/>
          </a:prstGeom>
        </p:spPr>
      </p:pic>
      <p:sp>
        <p:nvSpPr>
          <p:cNvPr id="52" name="타원 51">
            <a:extLst>
              <a:ext uri="{FF2B5EF4-FFF2-40B4-BE49-F238E27FC236}">
                <a16:creationId xmlns:a16="http://schemas.microsoft.com/office/drawing/2014/main" id="{5BE3EFC8-EE06-4F53-B0C1-5E2A0A81D169}"/>
              </a:ext>
            </a:extLst>
          </p:cNvPr>
          <p:cNvSpPr/>
          <p:nvPr/>
        </p:nvSpPr>
        <p:spPr>
          <a:xfrm>
            <a:off x="4087195" y="1234457"/>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Tree>
    <p:extLst>
      <p:ext uri="{BB962C8B-B14F-4D97-AF65-F5344CB8AC3E}">
        <p14:creationId xmlns:p14="http://schemas.microsoft.com/office/powerpoint/2010/main" val="1801818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그림 24">
            <a:extLst>
              <a:ext uri="{FF2B5EF4-FFF2-40B4-BE49-F238E27FC236}">
                <a16:creationId xmlns:a16="http://schemas.microsoft.com/office/drawing/2014/main" id="{81B38992-FCA3-4E73-BA8C-775182B0CBB2}"/>
              </a:ext>
            </a:extLst>
          </p:cNvPr>
          <p:cNvPicPr>
            <a:picLocks noChangeAspect="1"/>
          </p:cNvPicPr>
          <p:nvPr/>
        </p:nvPicPr>
        <p:blipFill>
          <a:blip r:embed="rId2"/>
          <a:stretch>
            <a:fillRect/>
          </a:stretch>
        </p:blipFill>
        <p:spPr>
          <a:xfrm>
            <a:off x="387411" y="3098314"/>
            <a:ext cx="7002687" cy="3534849"/>
          </a:xfrm>
          <a:prstGeom prst="rect">
            <a:avLst/>
          </a:prstGeom>
        </p:spPr>
      </p:pic>
      <p:pic>
        <p:nvPicPr>
          <p:cNvPr id="20" name="그림 19">
            <a:extLst>
              <a:ext uri="{FF2B5EF4-FFF2-40B4-BE49-F238E27FC236}">
                <a16:creationId xmlns:a16="http://schemas.microsoft.com/office/drawing/2014/main" id="{5B5ECE87-9C5B-40EB-90AF-7242237F5A05}"/>
              </a:ext>
            </a:extLst>
          </p:cNvPr>
          <p:cNvPicPr>
            <a:picLocks noChangeAspect="1"/>
          </p:cNvPicPr>
          <p:nvPr/>
        </p:nvPicPr>
        <p:blipFill>
          <a:blip r:embed="rId3"/>
          <a:stretch>
            <a:fillRect/>
          </a:stretch>
        </p:blipFill>
        <p:spPr>
          <a:xfrm>
            <a:off x="387412" y="926503"/>
            <a:ext cx="7038488" cy="1840512"/>
          </a:xfrm>
          <a:prstGeom prst="rect">
            <a:avLst/>
          </a:prstGeom>
        </p:spPr>
      </p:pic>
      <p:sp>
        <p:nvSpPr>
          <p:cNvPr id="2" name="슬라이드 번호 개체 틀 1">
            <a:extLst>
              <a:ext uri="{FF2B5EF4-FFF2-40B4-BE49-F238E27FC236}">
                <a16:creationId xmlns:a16="http://schemas.microsoft.com/office/drawing/2014/main" id="{B4530CF6-ADFD-41BD-8808-F8E59B2FFDB0}"/>
              </a:ext>
            </a:extLst>
          </p:cNvPr>
          <p:cNvSpPr>
            <a:spLocks noGrp="1"/>
          </p:cNvSpPr>
          <p:nvPr>
            <p:ph type="sldNum" sz="quarter" idx="12"/>
          </p:nvPr>
        </p:nvSpPr>
        <p:spPr/>
        <p:txBody>
          <a:bodyPr/>
          <a:lstStyle/>
          <a:p>
            <a:fld id="{33936384-6829-4736-91C5-B78CFB86700B}" type="slidenum">
              <a:rPr lang="ko-KR" altLang="en-US" smtClean="0">
                <a:solidFill>
                  <a:prstClr val="black">
                    <a:tint val="75000"/>
                  </a:prstClr>
                </a:solidFill>
              </a:rPr>
              <a:pPr/>
              <a:t>22</a:t>
            </a:fld>
            <a:endParaRPr lang="ko-KR" altLang="en-US" dirty="0">
              <a:solidFill>
                <a:prstClr val="black">
                  <a:tint val="75000"/>
                </a:prstClr>
              </a:solidFill>
            </a:endParaRPr>
          </a:p>
        </p:txBody>
      </p:sp>
      <p:sp>
        <p:nvSpPr>
          <p:cNvPr id="3" name="텍스트 개체 틀 2">
            <a:extLst>
              <a:ext uri="{FF2B5EF4-FFF2-40B4-BE49-F238E27FC236}">
                <a16:creationId xmlns:a16="http://schemas.microsoft.com/office/drawing/2014/main" id="{C4D55966-DC93-41EA-AF3D-ECEC2894A53A}"/>
              </a:ext>
            </a:extLst>
          </p:cNvPr>
          <p:cNvSpPr>
            <a:spLocks noGrp="1"/>
          </p:cNvSpPr>
          <p:nvPr>
            <p:ph type="body" sz="quarter" idx="11"/>
          </p:nvPr>
        </p:nvSpPr>
        <p:spPr/>
        <p:txBody>
          <a:bodyPr/>
          <a:lstStyle/>
          <a:p>
            <a:r>
              <a:rPr lang="en-US" altLang="ko-KR" dirty="0"/>
              <a:t>GUIDE-</a:t>
            </a:r>
            <a:r>
              <a:rPr lang="en-US" altLang="ko-KR" dirty="0" err="1"/>
              <a:t>MYHOME</a:t>
            </a:r>
            <a:r>
              <a:rPr lang="en-US" altLang="ko-KR" dirty="0"/>
              <a:t>-01</a:t>
            </a:r>
            <a:endParaRPr lang="ko-KR" altLang="en-US" dirty="0"/>
          </a:p>
        </p:txBody>
      </p:sp>
      <p:sp>
        <p:nvSpPr>
          <p:cNvPr id="4" name="텍스트 개체 틀 3">
            <a:extLst>
              <a:ext uri="{FF2B5EF4-FFF2-40B4-BE49-F238E27FC236}">
                <a16:creationId xmlns:a16="http://schemas.microsoft.com/office/drawing/2014/main" id="{41FDEF28-A5DC-489B-90F8-BBC8C1D8B601}"/>
              </a:ext>
            </a:extLst>
          </p:cNvPr>
          <p:cNvSpPr>
            <a:spLocks noGrp="1"/>
          </p:cNvSpPr>
          <p:nvPr>
            <p:ph type="body" sz="quarter" idx="13"/>
          </p:nvPr>
        </p:nvSpPr>
        <p:spPr/>
        <p:txBody>
          <a:bodyPr/>
          <a:lstStyle/>
          <a:p>
            <a:r>
              <a:rPr lang="ko-KR" altLang="en-US" dirty="0"/>
              <a:t>내 프로필</a:t>
            </a:r>
          </a:p>
        </p:txBody>
      </p:sp>
      <p:sp>
        <p:nvSpPr>
          <p:cNvPr id="5" name="텍스트 개체 틀 4">
            <a:extLst>
              <a:ext uri="{FF2B5EF4-FFF2-40B4-BE49-F238E27FC236}">
                <a16:creationId xmlns:a16="http://schemas.microsoft.com/office/drawing/2014/main" id="{974EA941-4447-4B0D-A8C2-B488DD0848D5}"/>
              </a:ext>
            </a:extLst>
          </p:cNvPr>
          <p:cNvSpPr>
            <a:spLocks noGrp="1"/>
          </p:cNvSpPr>
          <p:nvPr>
            <p:ph type="body" sz="quarter" idx="14"/>
          </p:nvPr>
        </p:nvSpPr>
        <p:spPr/>
        <p:txBody>
          <a:bodyPr/>
          <a:lstStyle/>
          <a:p>
            <a:r>
              <a:rPr lang="en-US" altLang="ko-KR" dirty="0"/>
              <a:t>IT Helpdesk </a:t>
            </a:r>
            <a:r>
              <a:rPr lang="ko-KR" altLang="en-US" dirty="0"/>
              <a:t>우측 상단의 내 활동을 클릭하여 보여지는 하위 메뉴에서 프로필을 선택하면 </a:t>
            </a:r>
            <a:r>
              <a:rPr lang="en-US" altLang="ko-KR" dirty="0"/>
              <a:t>“</a:t>
            </a:r>
            <a:r>
              <a:rPr lang="ko-KR" altLang="en-US" dirty="0"/>
              <a:t>내 프로필＂ 화면으로 이동됩니다</a:t>
            </a:r>
            <a:r>
              <a:rPr lang="en-US" altLang="ko-KR" dirty="0"/>
              <a:t>.</a:t>
            </a:r>
          </a:p>
          <a:p>
            <a:r>
              <a:rPr lang="ko-KR" altLang="en-US" dirty="0"/>
              <a:t>내 프로필 화면에서는 사용자가 </a:t>
            </a:r>
            <a:r>
              <a:rPr lang="en-US" altLang="ko-KR" dirty="0"/>
              <a:t>IT Helpdesk FAQ, </a:t>
            </a:r>
            <a:r>
              <a:rPr lang="ko-KR" altLang="en-US" dirty="0"/>
              <a:t>매뉴얼</a:t>
            </a:r>
            <a:r>
              <a:rPr lang="en-US" altLang="ko-KR" dirty="0"/>
              <a:t>, </a:t>
            </a:r>
            <a:r>
              <a:rPr lang="ko-KR" altLang="en-US" dirty="0"/>
              <a:t>다운로드에 등록한 문서가 있거나</a:t>
            </a:r>
            <a:r>
              <a:rPr lang="en-US" altLang="ko-KR" dirty="0"/>
              <a:t>, </a:t>
            </a:r>
            <a:r>
              <a:rPr lang="ko-KR" altLang="en-US" dirty="0"/>
              <a:t>문서에 등록한 댓글 현황을 종합적으로 보여줍니다</a:t>
            </a:r>
            <a:r>
              <a:rPr lang="en-US" altLang="ko-KR" dirty="0"/>
              <a:t>.</a:t>
            </a:r>
          </a:p>
          <a:p>
            <a:pPr marL="85725" indent="-85725">
              <a:spcBef>
                <a:spcPts val="200"/>
              </a:spcBef>
              <a:buFont typeface="Wingdings" panose="05000000000000000000" pitchFamily="2" charset="2"/>
              <a:buChar char="§"/>
            </a:pPr>
            <a:r>
              <a:rPr lang="ko-KR" altLang="en-US" dirty="0"/>
              <a:t>활동 개요</a:t>
            </a:r>
            <a:r>
              <a:rPr lang="en-US" altLang="ko-KR" dirty="0"/>
              <a:t>: </a:t>
            </a:r>
            <a:r>
              <a:rPr lang="ko-KR" altLang="en-US" dirty="0"/>
              <a:t>종합 현황</a:t>
            </a:r>
            <a:endParaRPr lang="en-US" altLang="ko-KR" dirty="0"/>
          </a:p>
          <a:p>
            <a:pPr marL="85725" indent="-85725">
              <a:spcBef>
                <a:spcPts val="200"/>
              </a:spcBef>
              <a:buFont typeface="Wingdings" panose="05000000000000000000" pitchFamily="2" charset="2"/>
              <a:buChar char="§"/>
            </a:pPr>
            <a:r>
              <a:rPr lang="ko-KR" altLang="en-US" dirty="0"/>
              <a:t>문서</a:t>
            </a:r>
            <a:r>
              <a:rPr lang="en-US" altLang="ko-KR" dirty="0"/>
              <a:t>: </a:t>
            </a:r>
            <a:r>
              <a:rPr lang="ko-KR" altLang="en-US" dirty="0"/>
              <a:t>사용자가 </a:t>
            </a:r>
            <a:r>
              <a:rPr lang="en-US" altLang="ko-KR" dirty="0"/>
              <a:t>FAQ, </a:t>
            </a:r>
            <a:r>
              <a:rPr lang="ko-KR" altLang="en-US" dirty="0"/>
              <a:t>매뉴얼</a:t>
            </a:r>
            <a:r>
              <a:rPr lang="en-US" altLang="ko-KR" dirty="0"/>
              <a:t>, </a:t>
            </a:r>
            <a:r>
              <a:rPr lang="ko-KR" altLang="en-US" dirty="0"/>
              <a:t>다운로드에 등록한 문서 현황</a:t>
            </a:r>
            <a:endParaRPr lang="en-US" altLang="ko-KR" dirty="0"/>
          </a:p>
          <a:p>
            <a:pPr marL="85725" indent="-85725">
              <a:spcBef>
                <a:spcPts val="200"/>
              </a:spcBef>
              <a:buFont typeface="Wingdings" panose="05000000000000000000" pitchFamily="2" charset="2"/>
              <a:buChar char="§"/>
            </a:pPr>
            <a:r>
              <a:rPr lang="ko-KR" altLang="en-US" dirty="0"/>
              <a:t>댓글</a:t>
            </a:r>
            <a:r>
              <a:rPr lang="en-US" altLang="ko-KR" dirty="0"/>
              <a:t>: </a:t>
            </a:r>
            <a:r>
              <a:rPr lang="ko-KR" altLang="en-US" dirty="0"/>
              <a:t>사용자가 </a:t>
            </a:r>
            <a:r>
              <a:rPr lang="en-US" altLang="ko-KR" dirty="0"/>
              <a:t>FAQ, </a:t>
            </a:r>
            <a:r>
              <a:rPr lang="ko-KR" altLang="en-US" dirty="0"/>
              <a:t>매뉴얼</a:t>
            </a:r>
            <a:r>
              <a:rPr lang="en-US" altLang="ko-KR" dirty="0"/>
              <a:t>, </a:t>
            </a:r>
            <a:r>
              <a:rPr lang="ko-KR" altLang="en-US" dirty="0"/>
              <a:t>다운로드 문서에 등록한 댓글 현황</a:t>
            </a:r>
            <a:endParaRPr lang="en-US" altLang="ko-KR" dirty="0"/>
          </a:p>
          <a:p>
            <a:r>
              <a:rPr lang="ko-KR" altLang="en-US" dirty="0"/>
              <a:t>프로필 편집을 통해 사용자의 프로필을 편집할 수 있습니다</a:t>
            </a:r>
            <a:r>
              <a:rPr lang="en-US" altLang="ko-KR" dirty="0"/>
              <a:t>. </a:t>
            </a:r>
            <a:r>
              <a:rPr lang="ko-KR" altLang="en-US" dirty="0"/>
              <a:t>단</a:t>
            </a:r>
            <a:r>
              <a:rPr lang="en-US" altLang="ko-KR" dirty="0"/>
              <a:t>, </a:t>
            </a:r>
            <a:r>
              <a:rPr lang="ko-KR" altLang="en-US" dirty="0"/>
              <a:t>기본 정보는 수정이 불가하며 설명 필드만 수정할 수 있습니다</a:t>
            </a:r>
            <a:r>
              <a:rPr lang="en-US" altLang="ko-KR" dirty="0"/>
              <a:t>.</a:t>
            </a:r>
          </a:p>
          <a:p>
            <a:r>
              <a:rPr lang="ko-KR" altLang="en-US" dirty="0" err="1"/>
              <a:t>즐겨찾는</a:t>
            </a:r>
            <a:r>
              <a:rPr lang="ko-KR" altLang="en-US" dirty="0"/>
              <a:t> 서비스를 통해 서비스 요청에서 지정하는 어플리케이션을 미리 등록하여 활용할 수 있습니다</a:t>
            </a:r>
            <a:r>
              <a:rPr lang="en-US" altLang="ko-KR" dirty="0"/>
              <a:t>.</a:t>
            </a:r>
          </a:p>
          <a:p>
            <a:endParaRPr lang="ko-KR" altLang="en-US" dirty="0"/>
          </a:p>
        </p:txBody>
      </p:sp>
      <p:sp>
        <p:nvSpPr>
          <p:cNvPr id="8" name="사각형: 둥근 모서리 7">
            <a:extLst>
              <a:ext uri="{FF2B5EF4-FFF2-40B4-BE49-F238E27FC236}">
                <a16:creationId xmlns:a16="http://schemas.microsoft.com/office/drawing/2014/main" id="{7DCDA86D-1C3D-49A5-B822-EA6BE57C8C8E}"/>
              </a:ext>
            </a:extLst>
          </p:cNvPr>
          <p:cNvSpPr/>
          <p:nvPr/>
        </p:nvSpPr>
        <p:spPr>
          <a:xfrm>
            <a:off x="6522244" y="1073479"/>
            <a:ext cx="667145" cy="807161"/>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자유형: 도형 8">
            <a:extLst>
              <a:ext uri="{FF2B5EF4-FFF2-40B4-BE49-F238E27FC236}">
                <a16:creationId xmlns:a16="http://schemas.microsoft.com/office/drawing/2014/main" id="{E0F0FD90-DD20-4846-B539-4F1749E2E2C4}"/>
              </a:ext>
            </a:extLst>
          </p:cNvPr>
          <p:cNvSpPr/>
          <p:nvPr/>
        </p:nvSpPr>
        <p:spPr>
          <a:xfrm rot="20027414" flipH="1">
            <a:off x="6144021" y="2035133"/>
            <a:ext cx="981475" cy="1210797"/>
          </a:xfrm>
          <a:custGeom>
            <a:avLst/>
            <a:gdLst>
              <a:gd name="connsiteX0" fmla="*/ 0 w 657380"/>
              <a:gd name="connsiteY0" fmla="*/ 0 h 684789"/>
              <a:gd name="connsiteX1" fmla="*/ 11037 w 657380"/>
              <a:gd name="connsiteY1" fmla="*/ 3668 h 684789"/>
              <a:gd name="connsiteX2" fmla="*/ 8532 w 657380"/>
              <a:gd name="connsiteY2" fmla="*/ 11573 h 684789"/>
              <a:gd name="connsiteX3" fmla="*/ 9280 w 657380"/>
              <a:gd name="connsiteY3" fmla="*/ 18674 h 684789"/>
              <a:gd name="connsiteX4" fmla="*/ 9281 w 657380"/>
              <a:gd name="connsiteY4" fmla="*/ 18674 h 684789"/>
              <a:gd name="connsiteX5" fmla="*/ 34683 w 657380"/>
              <a:gd name="connsiteY5" fmla="*/ 97656 h 684789"/>
              <a:gd name="connsiteX6" fmla="*/ 47126 w 657380"/>
              <a:gd name="connsiteY6" fmla="*/ 122140 h 684789"/>
              <a:gd name="connsiteX7" fmla="*/ 74579 w 657380"/>
              <a:gd name="connsiteY7" fmla="*/ 171743 h 684789"/>
              <a:gd name="connsiteX8" fmla="*/ 94082 w 657380"/>
              <a:gd name="connsiteY8" fmla="*/ 198437 h 684789"/>
              <a:gd name="connsiteX9" fmla="*/ 127971 w 657380"/>
              <a:gd name="connsiteY9" fmla="*/ 239850 h 684789"/>
              <a:gd name="connsiteX10" fmla="*/ 153059 w 657380"/>
              <a:gd name="connsiteY10" fmla="*/ 265146 h 684789"/>
              <a:gd name="connsiteX11" fmla="*/ 194020 w 657380"/>
              <a:gd name="connsiteY11" fmla="*/ 300926 h 684789"/>
              <a:gd name="connsiteX12" fmla="*/ 223423 w 657380"/>
              <a:gd name="connsiteY12" fmla="*/ 323210 h 684789"/>
              <a:gd name="connsiteX13" fmla="*/ 272343 w 657380"/>
              <a:gd name="connsiteY13" fmla="*/ 354011 h 684789"/>
              <a:gd name="connsiteX14" fmla="*/ 304229 w 657380"/>
              <a:gd name="connsiteY14" fmla="*/ 372058 h 684789"/>
              <a:gd name="connsiteX15" fmla="*/ 364466 w 657380"/>
              <a:gd name="connsiteY15" fmla="*/ 398536 h 684789"/>
              <a:gd name="connsiteX16" fmla="*/ 394452 w 657380"/>
              <a:gd name="connsiteY16" fmla="*/ 410763 h 684789"/>
              <a:gd name="connsiteX17" fmla="*/ 493035 w 657380"/>
              <a:gd name="connsiteY17" fmla="*/ 438272 h 684789"/>
              <a:gd name="connsiteX18" fmla="*/ 493035 w 657380"/>
              <a:gd name="connsiteY18" fmla="*/ 356099 h 684789"/>
              <a:gd name="connsiteX19" fmla="*/ 657380 w 657380"/>
              <a:gd name="connsiteY19" fmla="*/ 537091 h 684789"/>
              <a:gd name="connsiteX20" fmla="*/ 493035 w 657380"/>
              <a:gd name="connsiteY20" fmla="*/ 684789 h 684789"/>
              <a:gd name="connsiteX21" fmla="*/ 493035 w 657380"/>
              <a:gd name="connsiteY21" fmla="*/ 602617 h 684789"/>
              <a:gd name="connsiteX22" fmla="*/ 293551 w 657380"/>
              <a:gd name="connsiteY22" fmla="*/ 531710 h 684789"/>
              <a:gd name="connsiteX23" fmla="*/ 0 w 657380"/>
              <a:gd name="connsiteY23" fmla="*/ 95025 h 6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7380" h="684789">
                <a:moveTo>
                  <a:pt x="0" y="0"/>
                </a:moveTo>
                <a:lnTo>
                  <a:pt x="11037" y="3668"/>
                </a:lnTo>
                <a:lnTo>
                  <a:pt x="8532" y="11573"/>
                </a:lnTo>
                <a:lnTo>
                  <a:pt x="9280" y="18674"/>
                </a:lnTo>
                <a:lnTo>
                  <a:pt x="9281" y="18674"/>
                </a:lnTo>
                <a:lnTo>
                  <a:pt x="34683" y="97656"/>
                </a:lnTo>
                <a:lnTo>
                  <a:pt x="47126" y="122140"/>
                </a:lnTo>
                <a:lnTo>
                  <a:pt x="74579" y="171743"/>
                </a:lnTo>
                <a:lnTo>
                  <a:pt x="94082" y="198437"/>
                </a:lnTo>
                <a:lnTo>
                  <a:pt x="127971" y="239850"/>
                </a:lnTo>
                <a:lnTo>
                  <a:pt x="153059" y="265146"/>
                </a:lnTo>
                <a:lnTo>
                  <a:pt x="194020" y="300926"/>
                </a:lnTo>
                <a:lnTo>
                  <a:pt x="223423" y="323210"/>
                </a:lnTo>
                <a:lnTo>
                  <a:pt x="272343" y="354011"/>
                </a:lnTo>
                <a:lnTo>
                  <a:pt x="304229" y="372058"/>
                </a:lnTo>
                <a:lnTo>
                  <a:pt x="364466" y="398536"/>
                </a:lnTo>
                <a:lnTo>
                  <a:pt x="394452" y="410763"/>
                </a:lnTo>
                <a:lnTo>
                  <a:pt x="493035" y="438272"/>
                </a:lnTo>
                <a:lnTo>
                  <a:pt x="493035" y="356099"/>
                </a:lnTo>
                <a:lnTo>
                  <a:pt x="657380" y="537091"/>
                </a:lnTo>
                <a:lnTo>
                  <a:pt x="493035" y="684789"/>
                </a:lnTo>
                <a:lnTo>
                  <a:pt x="493035" y="602617"/>
                </a:lnTo>
                <a:cubicBezTo>
                  <a:pt x="420474" y="587676"/>
                  <a:pt x="353379" y="563422"/>
                  <a:pt x="293551" y="531710"/>
                </a:cubicBezTo>
                <a:cubicBezTo>
                  <a:pt x="114069" y="436573"/>
                  <a:pt x="0" y="274314"/>
                  <a:pt x="0" y="95025"/>
                </a:cubicBezTo>
                <a:close/>
              </a:path>
            </a:pathLst>
          </a:custGeom>
          <a:solidFill>
            <a:schemeClr val="accent6">
              <a:lumMod val="60000"/>
              <a:lumOff val="40000"/>
            </a:schemeClr>
          </a:solidFill>
          <a:ln w="31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dirty="0" err="1">
              <a:solidFill>
                <a:schemeClr val="tx1"/>
              </a:solidFill>
              <a:latin typeface="아리따-돋움4.0(TTF)-Medium" panose="02020603020101020101" pitchFamily="18" charset="-127"/>
              <a:ea typeface="아리따-돋움4.0(TTF)-Medium" panose="02020603020101020101" pitchFamily="18" charset="-127"/>
            </a:endParaRPr>
          </a:p>
        </p:txBody>
      </p:sp>
      <p:sp>
        <p:nvSpPr>
          <p:cNvPr id="10" name="타원 9">
            <a:extLst>
              <a:ext uri="{FF2B5EF4-FFF2-40B4-BE49-F238E27FC236}">
                <a16:creationId xmlns:a16="http://schemas.microsoft.com/office/drawing/2014/main" id="{BF6ED3B4-933B-42DF-91E4-1C8A86EA847C}"/>
              </a:ext>
            </a:extLst>
          </p:cNvPr>
          <p:cNvSpPr/>
          <p:nvPr/>
        </p:nvSpPr>
        <p:spPr>
          <a:xfrm>
            <a:off x="6481727" y="996963"/>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11" name="사각형: 둥근 모서리 10">
            <a:extLst>
              <a:ext uri="{FF2B5EF4-FFF2-40B4-BE49-F238E27FC236}">
                <a16:creationId xmlns:a16="http://schemas.microsoft.com/office/drawing/2014/main" id="{2665767D-21BA-4574-AC85-AD49CC18C779}"/>
              </a:ext>
            </a:extLst>
          </p:cNvPr>
          <p:cNvSpPr/>
          <p:nvPr/>
        </p:nvSpPr>
        <p:spPr>
          <a:xfrm>
            <a:off x="1159669" y="5149225"/>
            <a:ext cx="2574131" cy="1813084"/>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타원 11">
            <a:extLst>
              <a:ext uri="{FF2B5EF4-FFF2-40B4-BE49-F238E27FC236}">
                <a16:creationId xmlns:a16="http://schemas.microsoft.com/office/drawing/2014/main" id="{C8064914-A845-465C-9394-2CE706DF8E6C}"/>
              </a:ext>
            </a:extLst>
          </p:cNvPr>
          <p:cNvSpPr/>
          <p:nvPr/>
        </p:nvSpPr>
        <p:spPr>
          <a:xfrm>
            <a:off x="1083153" y="5072709"/>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13" name="사각형: 둥근 모서리 12">
            <a:extLst>
              <a:ext uri="{FF2B5EF4-FFF2-40B4-BE49-F238E27FC236}">
                <a16:creationId xmlns:a16="http://schemas.microsoft.com/office/drawing/2014/main" id="{DD1846F7-90A2-4A87-AD39-C7F73217A275}"/>
              </a:ext>
            </a:extLst>
          </p:cNvPr>
          <p:cNvSpPr/>
          <p:nvPr/>
        </p:nvSpPr>
        <p:spPr>
          <a:xfrm>
            <a:off x="4415974" y="3692326"/>
            <a:ext cx="655920" cy="255370"/>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사각형: 둥근 모서리 13">
            <a:extLst>
              <a:ext uri="{FF2B5EF4-FFF2-40B4-BE49-F238E27FC236}">
                <a16:creationId xmlns:a16="http://schemas.microsoft.com/office/drawing/2014/main" id="{6E03C126-6F2D-45CA-91B7-CD1D5D55A171}"/>
              </a:ext>
            </a:extLst>
          </p:cNvPr>
          <p:cNvSpPr/>
          <p:nvPr/>
        </p:nvSpPr>
        <p:spPr>
          <a:xfrm>
            <a:off x="5123634" y="3692326"/>
            <a:ext cx="655920" cy="255370"/>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타원 14">
            <a:extLst>
              <a:ext uri="{FF2B5EF4-FFF2-40B4-BE49-F238E27FC236}">
                <a16:creationId xmlns:a16="http://schemas.microsoft.com/office/drawing/2014/main" id="{EAEFD25C-1067-467B-BAFC-781D880F5D44}"/>
              </a:ext>
            </a:extLst>
          </p:cNvPr>
          <p:cNvSpPr/>
          <p:nvPr/>
        </p:nvSpPr>
        <p:spPr>
          <a:xfrm>
            <a:off x="4268168" y="3622518"/>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sp>
        <p:nvSpPr>
          <p:cNvPr id="16" name="타원 15">
            <a:extLst>
              <a:ext uri="{FF2B5EF4-FFF2-40B4-BE49-F238E27FC236}">
                <a16:creationId xmlns:a16="http://schemas.microsoft.com/office/drawing/2014/main" id="{88BC81A5-9E74-456F-97E9-0ACA7022BE92}"/>
              </a:ext>
            </a:extLst>
          </p:cNvPr>
          <p:cNvSpPr/>
          <p:nvPr/>
        </p:nvSpPr>
        <p:spPr>
          <a:xfrm>
            <a:off x="5143184" y="3626805"/>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cxnSp>
        <p:nvCxnSpPr>
          <p:cNvPr id="17" name="직선 연결선 16">
            <a:extLst>
              <a:ext uri="{FF2B5EF4-FFF2-40B4-BE49-F238E27FC236}">
                <a16:creationId xmlns:a16="http://schemas.microsoft.com/office/drawing/2014/main" id="{6B83BEDA-CE74-413B-9709-A98B0A376707}"/>
              </a:ext>
            </a:extLst>
          </p:cNvPr>
          <p:cNvCxnSpPr>
            <a:cxnSpLocks/>
          </p:cNvCxnSpPr>
          <p:nvPr/>
        </p:nvCxnSpPr>
        <p:spPr>
          <a:xfrm>
            <a:off x="7636369" y="1222429"/>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8" name="타원 17">
            <a:extLst>
              <a:ext uri="{FF2B5EF4-FFF2-40B4-BE49-F238E27FC236}">
                <a16:creationId xmlns:a16="http://schemas.microsoft.com/office/drawing/2014/main" id="{122F4973-F400-4475-87AA-41AEBBD8788F}"/>
              </a:ext>
            </a:extLst>
          </p:cNvPr>
          <p:cNvSpPr/>
          <p:nvPr/>
        </p:nvSpPr>
        <p:spPr>
          <a:xfrm>
            <a:off x="7699880" y="1281114"/>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19" name="타원 18">
            <a:extLst>
              <a:ext uri="{FF2B5EF4-FFF2-40B4-BE49-F238E27FC236}">
                <a16:creationId xmlns:a16="http://schemas.microsoft.com/office/drawing/2014/main" id="{D4D2455E-0B8E-491C-B2E7-64435C012777}"/>
              </a:ext>
            </a:extLst>
          </p:cNvPr>
          <p:cNvSpPr/>
          <p:nvPr/>
        </p:nvSpPr>
        <p:spPr>
          <a:xfrm>
            <a:off x="7699880" y="730105"/>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cxnSp>
        <p:nvCxnSpPr>
          <p:cNvPr id="21" name="직선 연결선 20">
            <a:extLst>
              <a:ext uri="{FF2B5EF4-FFF2-40B4-BE49-F238E27FC236}">
                <a16:creationId xmlns:a16="http://schemas.microsoft.com/office/drawing/2014/main" id="{F1EA86F3-0849-44DB-8F0C-74F21205C585}"/>
              </a:ext>
            </a:extLst>
          </p:cNvPr>
          <p:cNvCxnSpPr>
            <a:cxnSpLocks/>
          </p:cNvCxnSpPr>
          <p:nvPr/>
        </p:nvCxnSpPr>
        <p:spPr>
          <a:xfrm>
            <a:off x="7613630" y="2708329"/>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22" name="타원 21">
            <a:extLst>
              <a:ext uri="{FF2B5EF4-FFF2-40B4-BE49-F238E27FC236}">
                <a16:creationId xmlns:a16="http://schemas.microsoft.com/office/drawing/2014/main" id="{BAE8774C-2808-451D-932C-894F259F4CFD}"/>
              </a:ext>
            </a:extLst>
          </p:cNvPr>
          <p:cNvSpPr/>
          <p:nvPr/>
        </p:nvSpPr>
        <p:spPr>
          <a:xfrm>
            <a:off x="7677141" y="2767014"/>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cxnSp>
        <p:nvCxnSpPr>
          <p:cNvPr id="23" name="직선 연결선 22">
            <a:extLst>
              <a:ext uri="{FF2B5EF4-FFF2-40B4-BE49-F238E27FC236}">
                <a16:creationId xmlns:a16="http://schemas.microsoft.com/office/drawing/2014/main" id="{874DD9F6-FAF3-444B-BCFC-A1002BEF151B}"/>
              </a:ext>
            </a:extLst>
          </p:cNvPr>
          <p:cNvCxnSpPr>
            <a:cxnSpLocks/>
          </p:cNvCxnSpPr>
          <p:nvPr/>
        </p:nvCxnSpPr>
        <p:spPr>
          <a:xfrm>
            <a:off x="7632569" y="3248888"/>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24" name="타원 23">
            <a:extLst>
              <a:ext uri="{FF2B5EF4-FFF2-40B4-BE49-F238E27FC236}">
                <a16:creationId xmlns:a16="http://schemas.microsoft.com/office/drawing/2014/main" id="{FAE0607C-482D-4951-9B55-3D81B907EBFE}"/>
              </a:ext>
            </a:extLst>
          </p:cNvPr>
          <p:cNvSpPr/>
          <p:nvPr/>
        </p:nvSpPr>
        <p:spPr>
          <a:xfrm>
            <a:off x="7696080" y="3307573"/>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spTree>
    <p:extLst>
      <p:ext uri="{BB962C8B-B14F-4D97-AF65-F5344CB8AC3E}">
        <p14:creationId xmlns:p14="http://schemas.microsoft.com/office/powerpoint/2010/main" val="1370597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13975AEE-8C7D-434F-942F-4E315BC61D4F}"/>
              </a:ext>
            </a:extLst>
          </p:cNvPr>
          <p:cNvSpPr>
            <a:spLocks noGrp="1"/>
          </p:cNvSpPr>
          <p:nvPr>
            <p:ph type="sldNum" sz="quarter" idx="12"/>
          </p:nvPr>
        </p:nvSpPr>
        <p:spPr/>
        <p:txBody>
          <a:bodyPr/>
          <a:lstStyle/>
          <a:p>
            <a:fld id="{33936384-6829-4736-91C5-B78CFB86700B}" type="slidenum">
              <a:rPr lang="ko-KR" altLang="en-US" smtClean="0">
                <a:solidFill>
                  <a:prstClr val="black">
                    <a:tint val="75000"/>
                  </a:prstClr>
                </a:solidFill>
              </a:rPr>
              <a:pPr/>
              <a:t>23</a:t>
            </a:fld>
            <a:endParaRPr lang="ko-KR" altLang="en-US" dirty="0">
              <a:solidFill>
                <a:prstClr val="black">
                  <a:tint val="75000"/>
                </a:prstClr>
              </a:solidFill>
            </a:endParaRPr>
          </a:p>
        </p:txBody>
      </p:sp>
      <p:sp>
        <p:nvSpPr>
          <p:cNvPr id="3" name="텍스트 개체 틀 2">
            <a:extLst>
              <a:ext uri="{FF2B5EF4-FFF2-40B4-BE49-F238E27FC236}">
                <a16:creationId xmlns:a16="http://schemas.microsoft.com/office/drawing/2014/main" id="{DEA93C20-DCB8-4ADB-AD18-4C043238EF91}"/>
              </a:ext>
            </a:extLst>
          </p:cNvPr>
          <p:cNvSpPr>
            <a:spLocks noGrp="1"/>
          </p:cNvSpPr>
          <p:nvPr>
            <p:ph type="body" sz="quarter" idx="11"/>
          </p:nvPr>
        </p:nvSpPr>
        <p:spPr/>
        <p:txBody>
          <a:bodyPr/>
          <a:lstStyle/>
          <a:p>
            <a:r>
              <a:rPr lang="en-US" altLang="ko-KR" dirty="0"/>
              <a:t>GUIDE-</a:t>
            </a:r>
            <a:r>
              <a:rPr lang="en-US" altLang="ko-KR" dirty="0" err="1"/>
              <a:t>MYHOME</a:t>
            </a:r>
            <a:r>
              <a:rPr lang="en-US" altLang="ko-KR" dirty="0"/>
              <a:t>-02</a:t>
            </a:r>
            <a:endParaRPr lang="ko-KR" altLang="en-US" dirty="0"/>
          </a:p>
        </p:txBody>
      </p:sp>
      <p:sp>
        <p:nvSpPr>
          <p:cNvPr id="4" name="텍스트 개체 틀 3">
            <a:extLst>
              <a:ext uri="{FF2B5EF4-FFF2-40B4-BE49-F238E27FC236}">
                <a16:creationId xmlns:a16="http://schemas.microsoft.com/office/drawing/2014/main" id="{16497844-A81E-41F7-9A82-CC19C1CD6C2A}"/>
              </a:ext>
            </a:extLst>
          </p:cNvPr>
          <p:cNvSpPr>
            <a:spLocks noGrp="1"/>
          </p:cNvSpPr>
          <p:nvPr>
            <p:ph type="body" sz="quarter" idx="13"/>
          </p:nvPr>
        </p:nvSpPr>
        <p:spPr/>
        <p:txBody>
          <a:bodyPr/>
          <a:lstStyle/>
          <a:p>
            <a:r>
              <a:rPr lang="ko-KR" altLang="en-US" dirty="0" err="1"/>
              <a:t>즐겨찾는</a:t>
            </a:r>
            <a:r>
              <a:rPr lang="ko-KR" altLang="en-US" dirty="0"/>
              <a:t> 서비스</a:t>
            </a:r>
          </a:p>
        </p:txBody>
      </p:sp>
      <p:sp>
        <p:nvSpPr>
          <p:cNvPr id="5" name="텍스트 개체 틀 4">
            <a:extLst>
              <a:ext uri="{FF2B5EF4-FFF2-40B4-BE49-F238E27FC236}">
                <a16:creationId xmlns:a16="http://schemas.microsoft.com/office/drawing/2014/main" id="{1B746221-3634-463C-B24D-CDE85C1E44CC}"/>
              </a:ext>
            </a:extLst>
          </p:cNvPr>
          <p:cNvSpPr>
            <a:spLocks noGrp="1"/>
          </p:cNvSpPr>
          <p:nvPr>
            <p:ph type="body" sz="quarter" idx="14"/>
          </p:nvPr>
        </p:nvSpPr>
        <p:spPr/>
        <p:txBody>
          <a:bodyPr/>
          <a:lstStyle/>
          <a:p>
            <a:r>
              <a:rPr lang="en-US" altLang="ko-KR" dirty="0"/>
              <a:t>HOME </a:t>
            </a:r>
            <a:r>
              <a:rPr lang="ko-KR" altLang="en-US" dirty="0"/>
              <a:t>화면의 </a:t>
            </a:r>
            <a:r>
              <a:rPr lang="ko-KR" altLang="en-US" dirty="0" err="1"/>
              <a:t>즐겨찾는</a:t>
            </a:r>
            <a:r>
              <a:rPr lang="ko-KR" altLang="en-US" dirty="0"/>
              <a:t> 서비스 또는 내 프로필 화면의 </a:t>
            </a:r>
            <a:r>
              <a:rPr lang="ko-KR" altLang="en-US" dirty="0" err="1"/>
              <a:t>즐겨찾는</a:t>
            </a:r>
            <a:r>
              <a:rPr lang="ko-KR" altLang="en-US" dirty="0"/>
              <a:t> 서비스를 통해 </a:t>
            </a:r>
            <a:r>
              <a:rPr lang="ko-KR" altLang="en-US" dirty="0" err="1"/>
              <a:t>즐겨찾는</a:t>
            </a:r>
            <a:r>
              <a:rPr lang="ko-KR" altLang="en-US" dirty="0"/>
              <a:t> 어플리케이션을 등록 또는 삭제할 수 있습니다</a:t>
            </a:r>
            <a:r>
              <a:rPr lang="en-US" altLang="ko-KR" dirty="0"/>
              <a:t>.</a:t>
            </a:r>
          </a:p>
          <a:p>
            <a:pPr marL="85725" indent="-85725">
              <a:spcBef>
                <a:spcPts val="200"/>
              </a:spcBef>
              <a:buFont typeface="Wingdings" panose="05000000000000000000" pitchFamily="2" charset="2"/>
              <a:buChar char="§"/>
            </a:pPr>
            <a:r>
              <a:rPr lang="ko-KR" altLang="en-US" dirty="0"/>
              <a:t>이미 등록된 </a:t>
            </a:r>
            <a:r>
              <a:rPr lang="ko-KR" altLang="en-US" dirty="0" err="1"/>
              <a:t>즐겨찾는</a:t>
            </a:r>
            <a:r>
              <a:rPr lang="ko-KR" altLang="en-US" dirty="0"/>
              <a:t> 서비스가 있다면 </a:t>
            </a:r>
            <a:r>
              <a:rPr lang="en-US" altLang="ko-KR" dirty="0"/>
              <a:t>“</a:t>
            </a:r>
            <a:r>
              <a:rPr lang="ko-KR" altLang="en-US" dirty="0"/>
              <a:t>등록된 서비스＂ 목록에 보여집니다</a:t>
            </a:r>
            <a:r>
              <a:rPr lang="en-US" altLang="ko-KR" dirty="0"/>
              <a:t>.</a:t>
            </a:r>
          </a:p>
          <a:p>
            <a:pPr marL="85725" indent="-85725">
              <a:spcBef>
                <a:spcPts val="200"/>
              </a:spcBef>
              <a:buFont typeface="Wingdings" panose="05000000000000000000" pitchFamily="2" charset="2"/>
              <a:buChar char="§"/>
            </a:pPr>
            <a:r>
              <a:rPr lang="ko-KR" altLang="en-US" dirty="0" err="1"/>
              <a:t>즐겨찾는</a:t>
            </a:r>
            <a:r>
              <a:rPr lang="ko-KR" altLang="en-US" dirty="0"/>
              <a:t> 서비스는 최대 </a:t>
            </a:r>
            <a:r>
              <a:rPr lang="en-US" altLang="ko-KR" dirty="0"/>
              <a:t>10</a:t>
            </a:r>
            <a:r>
              <a:rPr lang="ko-KR" altLang="en-US" dirty="0"/>
              <a:t>개까지 등록할 수 있습니다</a:t>
            </a:r>
            <a:r>
              <a:rPr lang="en-US" altLang="ko-KR" dirty="0"/>
              <a:t>.</a:t>
            </a:r>
          </a:p>
          <a:p>
            <a:r>
              <a:rPr lang="ko-KR" altLang="en-US" dirty="0"/>
              <a:t>입력 필드에 검색어를 입력하여 검색 버튼을 클릭합니다</a:t>
            </a:r>
            <a:r>
              <a:rPr lang="en-US" altLang="ko-KR" dirty="0"/>
              <a:t>. (</a:t>
            </a:r>
            <a:r>
              <a:rPr lang="ko-KR" altLang="en-US" dirty="0"/>
              <a:t>검색어 예시</a:t>
            </a:r>
            <a:r>
              <a:rPr lang="en-US" altLang="ko-KR" dirty="0"/>
              <a:t>: </a:t>
            </a:r>
            <a:r>
              <a:rPr lang="ko-KR" altLang="en-US" dirty="0"/>
              <a:t>아모레</a:t>
            </a:r>
            <a:r>
              <a:rPr lang="en-US" altLang="ko-KR" dirty="0"/>
              <a:t>)</a:t>
            </a:r>
          </a:p>
          <a:p>
            <a:r>
              <a:rPr lang="ko-KR" altLang="en-US" dirty="0"/>
              <a:t>검색된 결과에서 </a:t>
            </a:r>
            <a:r>
              <a:rPr lang="ko-KR" altLang="en-US" dirty="0" err="1"/>
              <a:t>즐겨찾기로</a:t>
            </a:r>
            <a:r>
              <a:rPr lang="ko-KR" altLang="en-US" dirty="0"/>
              <a:t> 등록한 서비스명을 클릭합니다</a:t>
            </a:r>
            <a:r>
              <a:rPr lang="en-US" altLang="ko-KR" dirty="0"/>
              <a:t>.</a:t>
            </a:r>
          </a:p>
          <a:p>
            <a:pPr>
              <a:spcBef>
                <a:spcPts val="200"/>
              </a:spcBef>
            </a:pPr>
            <a:r>
              <a:rPr lang="ko-KR" altLang="en-US" dirty="0"/>
              <a:t>서비스명은 한번 클릭하면 선택되고 다시 클릭하면 해제되는 것이 반복됩니다</a:t>
            </a:r>
            <a:r>
              <a:rPr lang="en-US" altLang="ko-KR" dirty="0"/>
              <a:t>.</a:t>
            </a:r>
          </a:p>
          <a:p>
            <a:r>
              <a:rPr lang="ko-KR" altLang="en-US" dirty="0"/>
              <a:t>서비스를 </a:t>
            </a:r>
            <a:r>
              <a:rPr lang="en-US" altLang="ko-KR" dirty="0"/>
              <a:t>1</a:t>
            </a:r>
            <a:r>
              <a:rPr lang="ko-KR" altLang="en-US" dirty="0"/>
              <a:t>개 이상 선택하면 </a:t>
            </a:r>
            <a:r>
              <a:rPr lang="ko-KR" altLang="en-US" dirty="0" err="1"/>
              <a:t>즐겨찾기에</a:t>
            </a:r>
            <a:r>
              <a:rPr lang="ko-KR" altLang="en-US" dirty="0"/>
              <a:t> 추가할 수 있는 화살표가 활성화 됩니다</a:t>
            </a:r>
            <a:r>
              <a:rPr lang="en-US" altLang="ko-KR" dirty="0"/>
              <a:t>.</a:t>
            </a:r>
          </a:p>
          <a:p>
            <a:r>
              <a:rPr lang="ko-KR" altLang="en-US" dirty="0"/>
              <a:t>활성화된 화살표 버튼을 클릭하여 선택한 서비스를 </a:t>
            </a:r>
            <a:r>
              <a:rPr lang="ko-KR" altLang="en-US" dirty="0" err="1"/>
              <a:t>즐겨찾는</a:t>
            </a:r>
            <a:r>
              <a:rPr lang="ko-KR" altLang="en-US" dirty="0"/>
              <a:t> 서비스 목록에 추가합니다</a:t>
            </a:r>
            <a:r>
              <a:rPr lang="en-US" altLang="ko-KR" dirty="0"/>
              <a:t>.</a:t>
            </a:r>
          </a:p>
          <a:p>
            <a:r>
              <a:rPr lang="en-US" altLang="ko-KR" dirty="0"/>
              <a:t>“</a:t>
            </a:r>
            <a:r>
              <a:rPr lang="ko-KR" altLang="en-US" dirty="0"/>
              <a:t>추가</a:t>
            </a:r>
            <a:r>
              <a:rPr lang="en-US" altLang="ko-KR" dirty="0"/>
              <a:t>” </a:t>
            </a:r>
            <a:r>
              <a:rPr lang="ko-KR" altLang="en-US" dirty="0" err="1"/>
              <a:t>보튼을</a:t>
            </a:r>
            <a:r>
              <a:rPr lang="ko-KR" altLang="en-US" dirty="0"/>
              <a:t> 클릭하여 목록에 추가한 </a:t>
            </a:r>
            <a:r>
              <a:rPr lang="ko-KR" altLang="en-US" dirty="0" err="1"/>
              <a:t>즐겨찾는</a:t>
            </a:r>
            <a:r>
              <a:rPr lang="ko-KR" altLang="en-US" dirty="0"/>
              <a:t> 서비스를 등록합니다</a:t>
            </a:r>
            <a:r>
              <a:rPr lang="en-US" altLang="ko-KR" dirty="0"/>
              <a:t>.</a:t>
            </a:r>
            <a:endParaRPr lang="ko-KR" altLang="en-US" dirty="0"/>
          </a:p>
        </p:txBody>
      </p:sp>
      <p:pic>
        <p:nvPicPr>
          <p:cNvPr id="7" name="그림 6">
            <a:extLst>
              <a:ext uri="{FF2B5EF4-FFF2-40B4-BE49-F238E27FC236}">
                <a16:creationId xmlns:a16="http://schemas.microsoft.com/office/drawing/2014/main" id="{159D4CDC-66A0-44AC-A655-813D0518089A}"/>
              </a:ext>
            </a:extLst>
          </p:cNvPr>
          <p:cNvPicPr>
            <a:picLocks noChangeAspect="1"/>
          </p:cNvPicPr>
          <p:nvPr/>
        </p:nvPicPr>
        <p:blipFill>
          <a:blip r:embed="rId2"/>
          <a:stretch>
            <a:fillRect/>
          </a:stretch>
        </p:blipFill>
        <p:spPr>
          <a:xfrm>
            <a:off x="261921" y="917544"/>
            <a:ext cx="4091940" cy="1933956"/>
          </a:xfrm>
          <a:prstGeom prst="rect">
            <a:avLst/>
          </a:prstGeom>
          <a:ln>
            <a:solidFill>
              <a:schemeClr val="bg1">
                <a:lumMod val="75000"/>
              </a:schemeClr>
            </a:solidFill>
          </a:ln>
        </p:spPr>
      </p:pic>
      <p:pic>
        <p:nvPicPr>
          <p:cNvPr id="8" name="그림 7">
            <a:extLst>
              <a:ext uri="{FF2B5EF4-FFF2-40B4-BE49-F238E27FC236}">
                <a16:creationId xmlns:a16="http://schemas.microsoft.com/office/drawing/2014/main" id="{7E5E4E87-5AA7-4F5B-B4BC-F54E778AF472}"/>
              </a:ext>
            </a:extLst>
          </p:cNvPr>
          <p:cNvPicPr>
            <a:picLocks noChangeAspect="1"/>
          </p:cNvPicPr>
          <p:nvPr/>
        </p:nvPicPr>
        <p:blipFill>
          <a:blip r:embed="rId3"/>
          <a:stretch>
            <a:fillRect/>
          </a:stretch>
        </p:blipFill>
        <p:spPr>
          <a:xfrm>
            <a:off x="3180588" y="1837168"/>
            <a:ext cx="4078224" cy="2546604"/>
          </a:xfrm>
          <a:prstGeom prst="rect">
            <a:avLst/>
          </a:prstGeom>
          <a:ln>
            <a:solidFill>
              <a:schemeClr val="bg1">
                <a:lumMod val="75000"/>
              </a:schemeClr>
            </a:solidFill>
          </a:ln>
        </p:spPr>
      </p:pic>
      <p:pic>
        <p:nvPicPr>
          <p:cNvPr id="10" name="그림 9">
            <a:extLst>
              <a:ext uri="{FF2B5EF4-FFF2-40B4-BE49-F238E27FC236}">
                <a16:creationId xmlns:a16="http://schemas.microsoft.com/office/drawing/2014/main" id="{12BB9FCA-779C-4A49-AAEE-71D82702871B}"/>
              </a:ext>
            </a:extLst>
          </p:cNvPr>
          <p:cNvPicPr>
            <a:picLocks noChangeAspect="1"/>
          </p:cNvPicPr>
          <p:nvPr/>
        </p:nvPicPr>
        <p:blipFill>
          <a:blip r:embed="rId4"/>
          <a:stretch>
            <a:fillRect/>
          </a:stretch>
        </p:blipFill>
        <p:spPr>
          <a:xfrm>
            <a:off x="2058582" y="4242707"/>
            <a:ext cx="4069080" cy="2766060"/>
          </a:xfrm>
          <a:prstGeom prst="rect">
            <a:avLst/>
          </a:prstGeom>
          <a:ln>
            <a:solidFill>
              <a:schemeClr val="accent6">
                <a:lumMod val="75000"/>
              </a:schemeClr>
            </a:solidFill>
          </a:ln>
        </p:spPr>
      </p:pic>
      <p:pic>
        <p:nvPicPr>
          <p:cNvPr id="11" name="그림 10">
            <a:extLst>
              <a:ext uri="{FF2B5EF4-FFF2-40B4-BE49-F238E27FC236}">
                <a16:creationId xmlns:a16="http://schemas.microsoft.com/office/drawing/2014/main" id="{B76B51DE-B2DC-4F97-8BAF-093C0EEB051C}"/>
              </a:ext>
            </a:extLst>
          </p:cNvPr>
          <p:cNvPicPr>
            <a:picLocks noChangeAspect="1"/>
          </p:cNvPicPr>
          <p:nvPr/>
        </p:nvPicPr>
        <p:blipFill>
          <a:blip r:embed="rId5"/>
          <a:stretch>
            <a:fillRect/>
          </a:stretch>
        </p:blipFill>
        <p:spPr>
          <a:xfrm>
            <a:off x="472098" y="3331515"/>
            <a:ext cx="3621024" cy="681228"/>
          </a:xfrm>
          <a:prstGeom prst="rect">
            <a:avLst/>
          </a:prstGeom>
          <a:ln>
            <a:solidFill>
              <a:schemeClr val="bg1">
                <a:lumMod val="75000"/>
              </a:schemeClr>
            </a:solidFill>
          </a:ln>
        </p:spPr>
      </p:pic>
      <p:sp>
        <p:nvSpPr>
          <p:cNvPr id="12" name="자유형: 도형 11">
            <a:extLst>
              <a:ext uri="{FF2B5EF4-FFF2-40B4-BE49-F238E27FC236}">
                <a16:creationId xmlns:a16="http://schemas.microsoft.com/office/drawing/2014/main" id="{5A6B270F-E86B-4982-A8B8-B52761DC1F8D}"/>
              </a:ext>
            </a:extLst>
          </p:cNvPr>
          <p:cNvSpPr/>
          <p:nvPr/>
        </p:nvSpPr>
        <p:spPr>
          <a:xfrm rot="17135690" flipH="1">
            <a:off x="4466012" y="1124648"/>
            <a:ext cx="490737" cy="605398"/>
          </a:xfrm>
          <a:custGeom>
            <a:avLst/>
            <a:gdLst>
              <a:gd name="connsiteX0" fmla="*/ 0 w 657380"/>
              <a:gd name="connsiteY0" fmla="*/ 0 h 684789"/>
              <a:gd name="connsiteX1" fmla="*/ 11037 w 657380"/>
              <a:gd name="connsiteY1" fmla="*/ 3668 h 684789"/>
              <a:gd name="connsiteX2" fmla="*/ 8532 w 657380"/>
              <a:gd name="connsiteY2" fmla="*/ 11573 h 684789"/>
              <a:gd name="connsiteX3" fmla="*/ 9280 w 657380"/>
              <a:gd name="connsiteY3" fmla="*/ 18674 h 684789"/>
              <a:gd name="connsiteX4" fmla="*/ 9281 w 657380"/>
              <a:gd name="connsiteY4" fmla="*/ 18674 h 684789"/>
              <a:gd name="connsiteX5" fmla="*/ 34683 w 657380"/>
              <a:gd name="connsiteY5" fmla="*/ 97656 h 684789"/>
              <a:gd name="connsiteX6" fmla="*/ 47126 w 657380"/>
              <a:gd name="connsiteY6" fmla="*/ 122140 h 684789"/>
              <a:gd name="connsiteX7" fmla="*/ 74579 w 657380"/>
              <a:gd name="connsiteY7" fmla="*/ 171743 h 684789"/>
              <a:gd name="connsiteX8" fmla="*/ 94082 w 657380"/>
              <a:gd name="connsiteY8" fmla="*/ 198437 h 684789"/>
              <a:gd name="connsiteX9" fmla="*/ 127971 w 657380"/>
              <a:gd name="connsiteY9" fmla="*/ 239850 h 684789"/>
              <a:gd name="connsiteX10" fmla="*/ 153059 w 657380"/>
              <a:gd name="connsiteY10" fmla="*/ 265146 h 684789"/>
              <a:gd name="connsiteX11" fmla="*/ 194020 w 657380"/>
              <a:gd name="connsiteY11" fmla="*/ 300926 h 684789"/>
              <a:gd name="connsiteX12" fmla="*/ 223423 w 657380"/>
              <a:gd name="connsiteY12" fmla="*/ 323210 h 684789"/>
              <a:gd name="connsiteX13" fmla="*/ 272343 w 657380"/>
              <a:gd name="connsiteY13" fmla="*/ 354011 h 684789"/>
              <a:gd name="connsiteX14" fmla="*/ 304229 w 657380"/>
              <a:gd name="connsiteY14" fmla="*/ 372058 h 684789"/>
              <a:gd name="connsiteX15" fmla="*/ 364466 w 657380"/>
              <a:gd name="connsiteY15" fmla="*/ 398536 h 684789"/>
              <a:gd name="connsiteX16" fmla="*/ 394452 w 657380"/>
              <a:gd name="connsiteY16" fmla="*/ 410763 h 684789"/>
              <a:gd name="connsiteX17" fmla="*/ 493035 w 657380"/>
              <a:gd name="connsiteY17" fmla="*/ 438272 h 684789"/>
              <a:gd name="connsiteX18" fmla="*/ 493035 w 657380"/>
              <a:gd name="connsiteY18" fmla="*/ 356099 h 684789"/>
              <a:gd name="connsiteX19" fmla="*/ 657380 w 657380"/>
              <a:gd name="connsiteY19" fmla="*/ 537091 h 684789"/>
              <a:gd name="connsiteX20" fmla="*/ 493035 w 657380"/>
              <a:gd name="connsiteY20" fmla="*/ 684789 h 684789"/>
              <a:gd name="connsiteX21" fmla="*/ 493035 w 657380"/>
              <a:gd name="connsiteY21" fmla="*/ 602617 h 684789"/>
              <a:gd name="connsiteX22" fmla="*/ 293551 w 657380"/>
              <a:gd name="connsiteY22" fmla="*/ 531710 h 684789"/>
              <a:gd name="connsiteX23" fmla="*/ 0 w 657380"/>
              <a:gd name="connsiteY23" fmla="*/ 95025 h 6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7380" h="684789">
                <a:moveTo>
                  <a:pt x="0" y="0"/>
                </a:moveTo>
                <a:lnTo>
                  <a:pt x="11037" y="3668"/>
                </a:lnTo>
                <a:lnTo>
                  <a:pt x="8532" y="11573"/>
                </a:lnTo>
                <a:lnTo>
                  <a:pt x="9280" y="18674"/>
                </a:lnTo>
                <a:lnTo>
                  <a:pt x="9281" y="18674"/>
                </a:lnTo>
                <a:lnTo>
                  <a:pt x="34683" y="97656"/>
                </a:lnTo>
                <a:lnTo>
                  <a:pt x="47126" y="122140"/>
                </a:lnTo>
                <a:lnTo>
                  <a:pt x="74579" y="171743"/>
                </a:lnTo>
                <a:lnTo>
                  <a:pt x="94082" y="198437"/>
                </a:lnTo>
                <a:lnTo>
                  <a:pt x="127971" y="239850"/>
                </a:lnTo>
                <a:lnTo>
                  <a:pt x="153059" y="265146"/>
                </a:lnTo>
                <a:lnTo>
                  <a:pt x="194020" y="300926"/>
                </a:lnTo>
                <a:lnTo>
                  <a:pt x="223423" y="323210"/>
                </a:lnTo>
                <a:lnTo>
                  <a:pt x="272343" y="354011"/>
                </a:lnTo>
                <a:lnTo>
                  <a:pt x="304229" y="372058"/>
                </a:lnTo>
                <a:lnTo>
                  <a:pt x="364466" y="398536"/>
                </a:lnTo>
                <a:lnTo>
                  <a:pt x="394452" y="410763"/>
                </a:lnTo>
                <a:lnTo>
                  <a:pt x="493035" y="438272"/>
                </a:lnTo>
                <a:lnTo>
                  <a:pt x="493035" y="356099"/>
                </a:lnTo>
                <a:lnTo>
                  <a:pt x="657380" y="537091"/>
                </a:lnTo>
                <a:lnTo>
                  <a:pt x="493035" y="684789"/>
                </a:lnTo>
                <a:lnTo>
                  <a:pt x="493035" y="602617"/>
                </a:lnTo>
                <a:cubicBezTo>
                  <a:pt x="420474" y="587676"/>
                  <a:pt x="353379" y="563422"/>
                  <a:pt x="293551" y="531710"/>
                </a:cubicBezTo>
                <a:cubicBezTo>
                  <a:pt x="114069" y="436573"/>
                  <a:pt x="0" y="274314"/>
                  <a:pt x="0" y="95025"/>
                </a:cubicBezTo>
                <a:close/>
              </a:path>
            </a:pathLst>
          </a:custGeom>
          <a:solidFill>
            <a:schemeClr val="bg1">
              <a:lumMod val="75000"/>
            </a:schemeClr>
          </a:solidFill>
          <a:ln w="3175">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dirty="0" err="1">
              <a:solidFill>
                <a:schemeClr val="tx1"/>
              </a:solidFill>
              <a:latin typeface="아리따-돋움4.0(TTF)-Medium" panose="02020603020101020101" pitchFamily="18" charset="-127"/>
              <a:ea typeface="아리따-돋움4.0(TTF)-Medium" panose="02020603020101020101" pitchFamily="18" charset="-127"/>
            </a:endParaRPr>
          </a:p>
        </p:txBody>
      </p:sp>
      <p:sp>
        <p:nvSpPr>
          <p:cNvPr id="13" name="자유형: 도형 12">
            <a:extLst>
              <a:ext uri="{FF2B5EF4-FFF2-40B4-BE49-F238E27FC236}">
                <a16:creationId xmlns:a16="http://schemas.microsoft.com/office/drawing/2014/main" id="{E5DC8BE3-07F3-4267-BE5D-426677FC8B03}"/>
              </a:ext>
            </a:extLst>
          </p:cNvPr>
          <p:cNvSpPr/>
          <p:nvPr/>
        </p:nvSpPr>
        <p:spPr>
          <a:xfrm rot="320863" flipH="1">
            <a:off x="4169078" y="3245453"/>
            <a:ext cx="490737" cy="605398"/>
          </a:xfrm>
          <a:custGeom>
            <a:avLst/>
            <a:gdLst>
              <a:gd name="connsiteX0" fmla="*/ 0 w 657380"/>
              <a:gd name="connsiteY0" fmla="*/ 0 h 684789"/>
              <a:gd name="connsiteX1" fmla="*/ 11037 w 657380"/>
              <a:gd name="connsiteY1" fmla="*/ 3668 h 684789"/>
              <a:gd name="connsiteX2" fmla="*/ 8532 w 657380"/>
              <a:gd name="connsiteY2" fmla="*/ 11573 h 684789"/>
              <a:gd name="connsiteX3" fmla="*/ 9280 w 657380"/>
              <a:gd name="connsiteY3" fmla="*/ 18674 h 684789"/>
              <a:gd name="connsiteX4" fmla="*/ 9281 w 657380"/>
              <a:gd name="connsiteY4" fmla="*/ 18674 h 684789"/>
              <a:gd name="connsiteX5" fmla="*/ 34683 w 657380"/>
              <a:gd name="connsiteY5" fmla="*/ 97656 h 684789"/>
              <a:gd name="connsiteX6" fmla="*/ 47126 w 657380"/>
              <a:gd name="connsiteY6" fmla="*/ 122140 h 684789"/>
              <a:gd name="connsiteX7" fmla="*/ 74579 w 657380"/>
              <a:gd name="connsiteY7" fmla="*/ 171743 h 684789"/>
              <a:gd name="connsiteX8" fmla="*/ 94082 w 657380"/>
              <a:gd name="connsiteY8" fmla="*/ 198437 h 684789"/>
              <a:gd name="connsiteX9" fmla="*/ 127971 w 657380"/>
              <a:gd name="connsiteY9" fmla="*/ 239850 h 684789"/>
              <a:gd name="connsiteX10" fmla="*/ 153059 w 657380"/>
              <a:gd name="connsiteY10" fmla="*/ 265146 h 684789"/>
              <a:gd name="connsiteX11" fmla="*/ 194020 w 657380"/>
              <a:gd name="connsiteY11" fmla="*/ 300926 h 684789"/>
              <a:gd name="connsiteX12" fmla="*/ 223423 w 657380"/>
              <a:gd name="connsiteY12" fmla="*/ 323210 h 684789"/>
              <a:gd name="connsiteX13" fmla="*/ 272343 w 657380"/>
              <a:gd name="connsiteY13" fmla="*/ 354011 h 684789"/>
              <a:gd name="connsiteX14" fmla="*/ 304229 w 657380"/>
              <a:gd name="connsiteY14" fmla="*/ 372058 h 684789"/>
              <a:gd name="connsiteX15" fmla="*/ 364466 w 657380"/>
              <a:gd name="connsiteY15" fmla="*/ 398536 h 684789"/>
              <a:gd name="connsiteX16" fmla="*/ 394452 w 657380"/>
              <a:gd name="connsiteY16" fmla="*/ 410763 h 684789"/>
              <a:gd name="connsiteX17" fmla="*/ 493035 w 657380"/>
              <a:gd name="connsiteY17" fmla="*/ 438272 h 684789"/>
              <a:gd name="connsiteX18" fmla="*/ 493035 w 657380"/>
              <a:gd name="connsiteY18" fmla="*/ 356099 h 684789"/>
              <a:gd name="connsiteX19" fmla="*/ 657380 w 657380"/>
              <a:gd name="connsiteY19" fmla="*/ 537091 h 684789"/>
              <a:gd name="connsiteX20" fmla="*/ 493035 w 657380"/>
              <a:gd name="connsiteY20" fmla="*/ 684789 h 684789"/>
              <a:gd name="connsiteX21" fmla="*/ 493035 w 657380"/>
              <a:gd name="connsiteY21" fmla="*/ 602617 h 684789"/>
              <a:gd name="connsiteX22" fmla="*/ 293551 w 657380"/>
              <a:gd name="connsiteY22" fmla="*/ 531710 h 684789"/>
              <a:gd name="connsiteX23" fmla="*/ 0 w 657380"/>
              <a:gd name="connsiteY23" fmla="*/ 95025 h 6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7380" h="684789">
                <a:moveTo>
                  <a:pt x="0" y="0"/>
                </a:moveTo>
                <a:lnTo>
                  <a:pt x="11037" y="3668"/>
                </a:lnTo>
                <a:lnTo>
                  <a:pt x="8532" y="11573"/>
                </a:lnTo>
                <a:lnTo>
                  <a:pt x="9280" y="18674"/>
                </a:lnTo>
                <a:lnTo>
                  <a:pt x="9281" y="18674"/>
                </a:lnTo>
                <a:lnTo>
                  <a:pt x="34683" y="97656"/>
                </a:lnTo>
                <a:lnTo>
                  <a:pt x="47126" y="122140"/>
                </a:lnTo>
                <a:lnTo>
                  <a:pt x="74579" y="171743"/>
                </a:lnTo>
                <a:lnTo>
                  <a:pt x="94082" y="198437"/>
                </a:lnTo>
                <a:lnTo>
                  <a:pt x="127971" y="239850"/>
                </a:lnTo>
                <a:lnTo>
                  <a:pt x="153059" y="265146"/>
                </a:lnTo>
                <a:lnTo>
                  <a:pt x="194020" y="300926"/>
                </a:lnTo>
                <a:lnTo>
                  <a:pt x="223423" y="323210"/>
                </a:lnTo>
                <a:lnTo>
                  <a:pt x="272343" y="354011"/>
                </a:lnTo>
                <a:lnTo>
                  <a:pt x="304229" y="372058"/>
                </a:lnTo>
                <a:lnTo>
                  <a:pt x="364466" y="398536"/>
                </a:lnTo>
                <a:lnTo>
                  <a:pt x="394452" y="410763"/>
                </a:lnTo>
                <a:lnTo>
                  <a:pt x="493035" y="438272"/>
                </a:lnTo>
                <a:lnTo>
                  <a:pt x="493035" y="356099"/>
                </a:lnTo>
                <a:lnTo>
                  <a:pt x="657380" y="537091"/>
                </a:lnTo>
                <a:lnTo>
                  <a:pt x="493035" y="684789"/>
                </a:lnTo>
                <a:lnTo>
                  <a:pt x="493035" y="602617"/>
                </a:lnTo>
                <a:cubicBezTo>
                  <a:pt x="420474" y="587676"/>
                  <a:pt x="353379" y="563422"/>
                  <a:pt x="293551" y="531710"/>
                </a:cubicBezTo>
                <a:cubicBezTo>
                  <a:pt x="114069" y="436573"/>
                  <a:pt x="0" y="274314"/>
                  <a:pt x="0" y="95025"/>
                </a:cubicBezTo>
                <a:close/>
              </a:path>
            </a:pathLst>
          </a:custGeom>
          <a:solidFill>
            <a:schemeClr val="bg1">
              <a:lumMod val="75000"/>
            </a:schemeClr>
          </a:solidFill>
          <a:ln w="3175">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dirty="0" err="1">
              <a:solidFill>
                <a:schemeClr val="tx1"/>
              </a:solidFill>
              <a:latin typeface="아리따-돋움4.0(TTF)-Medium" panose="02020603020101020101" pitchFamily="18" charset="-127"/>
              <a:ea typeface="아리따-돋움4.0(TTF)-Medium" panose="02020603020101020101" pitchFamily="18" charset="-127"/>
            </a:endParaRPr>
          </a:p>
        </p:txBody>
      </p:sp>
      <p:sp>
        <p:nvSpPr>
          <p:cNvPr id="15" name="자유형: 도형 14">
            <a:extLst>
              <a:ext uri="{FF2B5EF4-FFF2-40B4-BE49-F238E27FC236}">
                <a16:creationId xmlns:a16="http://schemas.microsoft.com/office/drawing/2014/main" id="{0087FCFC-FD88-4E79-9EFB-6A9B9F937023}"/>
              </a:ext>
            </a:extLst>
          </p:cNvPr>
          <p:cNvSpPr/>
          <p:nvPr/>
        </p:nvSpPr>
        <p:spPr>
          <a:xfrm rot="425493">
            <a:off x="1428316" y="4190059"/>
            <a:ext cx="490737" cy="605398"/>
          </a:xfrm>
          <a:custGeom>
            <a:avLst/>
            <a:gdLst>
              <a:gd name="connsiteX0" fmla="*/ 0 w 657380"/>
              <a:gd name="connsiteY0" fmla="*/ 0 h 684789"/>
              <a:gd name="connsiteX1" fmla="*/ 11037 w 657380"/>
              <a:gd name="connsiteY1" fmla="*/ 3668 h 684789"/>
              <a:gd name="connsiteX2" fmla="*/ 8532 w 657380"/>
              <a:gd name="connsiteY2" fmla="*/ 11573 h 684789"/>
              <a:gd name="connsiteX3" fmla="*/ 9280 w 657380"/>
              <a:gd name="connsiteY3" fmla="*/ 18674 h 684789"/>
              <a:gd name="connsiteX4" fmla="*/ 9281 w 657380"/>
              <a:gd name="connsiteY4" fmla="*/ 18674 h 684789"/>
              <a:gd name="connsiteX5" fmla="*/ 34683 w 657380"/>
              <a:gd name="connsiteY5" fmla="*/ 97656 h 684789"/>
              <a:gd name="connsiteX6" fmla="*/ 47126 w 657380"/>
              <a:gd name="connsiteY6" fmla="*/ 122140 h 684789"/>
              <a:gd name="connsiteX7" fmla="*/ 74579 w 657380"/>
              <a:gd name="connsiteY7" fmla="*/ 171743 h 684789"/>
              <a:gd name="connsiteX8" fmla="*/ 94082 w 657380"/>
              <a:gd name="connsiteY8" fmla="*/ 198437 h 684789"/>
              <a:gd name="connsiteX9" fmla="*/ 127971 w 657380"/>
              <a:gd name="connsiteY9" fmla="*/ 239850 h 684789"/>
              <a:gd name="connsiteX10" fmla="*/ 153059 w 657380"/>
              <a:gd name="connsiteY10" fmla="*/ 265146 h 684789"/>
              <a:gd name="connsiteX11" fmla="*/ 194020 w 657380"/>
              <a:gd name="connsiteY11" fmla="*/ 300926 h 684789"/>
              <a:gd name="connsiteX12" fmla="*/ 223423 w 657380"/>
              <a:gd name="connsiteY12" fmla="*/ 323210 h 684789"/>
              <a:gd name="connsiteX13" fmla="*/ 272343 w 657380"/>
              <a:gd name="connsiteY13" fmla="*/ 354011 h 684789"/>
              <a:gd name="connsiteX14" fmla="*/ 304229 w 657380"/>
              <a:gd name="connsiteY14" fmla="*/ 372058 h 684789"/>
              <a:gd name="connsiteX15" fmla="*/ 364466 w 657380"/>
              <a:gd name="connsiteY15" fmla="*/ 398536 h 684789"/>
              <a:gd name="connsiteX16" fmla="*/ 394452 w 657380"/>
              <a:gd name="connsiteY16" fmla="*/ 410763 h 684789"/>
              <a:gd name="connsiteX17" fmla="*/ 493035 w 657380"/>
              <a:gd name="connsiteY17" fmla="*/ 438272 h 684789"/>
              <a:gd name="connsiteX18" fmla="*/ 493035 w 657380"/>
              <a:gd name="connsiteY18" fmla="*/ 356099 h 684789"/>
              <a:gd name="connsiteX19" fmla="*/ 657380 w 657380"/>
              <a:gd name="connsiteY19" fmla="*/ 537091 h 684789"/>
              <a:gd name="connsiteX20" fmla="*/ 493035 w 657380"/>
              <a:gd name="connsiteY20" fmla="*/ 684789 h 684789"/>
              <a:gd name="connsiteX21" fmla="*/ 493035 w 657380"/>
              <a:gd name="connsiteY21" fmla="*/ 602617 h 684789"/>
              <a:gd name="connsiteX22" fmla="*/ 293551 w 657380"/>
              <a:gd name="connsiteY22" fmla="*/ 531710 h 684789"/>
              <a:gd name="connsiteX23" fmla="*/ 0 w 657380"/>
              <a:gd name="connsiteY23" fmla="*/ 95025 h 6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7380" h="684789">
                <a:moveTo>
                  <a:pt x="0" y="0"/>
                </a:moveTo>
                <a:lnTo>
                  <a:pt x="11037" y="3668"/>
                </a:lnTo>
                <a:lnTo>
                  <a:pt x="8532" y="11573"/>
                </a:lnTo>
                <a:lnTo>
                  <a:pt x="9280" y="18674"/>
                </a:lnTo>
                <a:lnTo>
                  <a:pt x="9281" y="18674"/>
                </a:lnTo>
                <a:lnTo>
                  <a:pt x="34683" y="97656"/>
                </a:lnTo>
                <a:lnTo>
                  <a:pt x="47126" y="122140"/>
                </a:lnTo>
                <a:lnTo>
                  <a:pt x="74579" y="171743"/>
                </a:lnTo>
                <a:lnTo>
                  <a:pt x="94082" y="198437"/>
                </a:lnTo>
                <a:lnTo>
                  <a:pt x="127971" y="239850"/>
                </a:lnTo>
                <a:lnTo>
                  <a:pt x="153059" y="265146"/>
                </a:lnTo>
                <a:lnTo>
                  <a:pt x="194020" y="300926"/>
                </a:lnTo>
                <a:lnTo>
                  <a:pt x="223423" y="323210"/>
                </a:lnTo>
                <a:lnTo>
                  <a:pt x="272343" y="354011"/>
                </a:lnTo>
                <a:lnTo>
                  <a:pt x="304229" y="372058"/>
                </a:lnTo>
                <a:lnTo>
                  <a:pt x="364466" y="398536"/>
                </a:lnTo>
                <a:lnTo>
                  <a:pt x="394452" y="410763"/>
                </a:lnTo>
                <a:lnTo>
                  <a:pt x="493035" y="438272"/>
                </a:lnTo>
                <a:lnTo>
                  <a:pt x="493035" y="356099"/>
                </a:lnTo>
                <a:lnTo>
                  <a:pt x="657380" y="537091"/>
                </a:lnTo>
                <a:lnTo>
                  <a:pt x="493035" y="684789"/>
                </a:lnTo>
                <a:lnTo>
                  <a:pt x="493035" y="602617"/>
                </a:lnTo>
                <a:cubicBezTo>
                  <a:pt x="420474" y="587676"/>
                  <a:pt x="353379" y="563422"/>
                  <a:pt x="293551" y="531710"/>
                </a:cubicBezTo>
                <a:cubicBezTo>
                  <a:pt x="114069" y="436573"/>
                  <a:pt x="0" y="274314"/>
                  <a:pt x="0" y="95025"/>
                </a:cubicBezTo>
                <a:close/>
              </a:path>
            </a:pathLst>
          </a:custGeom>
          <a:solidFill>
            <a:schemeClr val="bg1">
              <a:lumMod val="75000"/>
            </a:schemeClr>
          </a:solidFill>
          <a:ln w="3175">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dirty="0" err="1">
              <a:solidFill>
                <a:schemeClr val="tx1"/>
              </a:solidFill>
              <a:latin typeface="아리따-돋움4.0(TTF)-Medium" panose="02020603020101020101" pitchFamily="18" charset="-127"/>
              <a:ea typeface="아리따-돋움4.0(TTF)-Medium" panose="02020603020101020101" pitchFamily="18" charset="-127"/>
            </a:endParaRPr>
          </a:p>
        </p:txBody>
      </p:sp>
      <p:sp>
        <p:nvSpPr>
          <p:cNvPr id="16" name="타원 15">
            <a:extLst>
              <a:ext uri="{FF2B5EF4-FFF2-40B4-BE49-F238E27FC236}">
                <a16:creationId xmlns:a16="http://schemas.microsoft.com/office/drawing/2014/main" id="{83CE564B-7D38-488F-B217-ECBE8FD6ECDC}"/>
              </a:ext>
            </a:extLst>
          </p:cNvPr>
          <p:cNvSpPr/>
          <p:nvPr/>
        </p:nvSpPr>
        <p:spPr>
          <a:xfrm>
            <a:off x="185405" y="841028"/>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17" name="타원 16">
            <a:extLst>
              <a:ext uri="{FF2B5EF4-FFF2-40B4-BE49-F238E27FC236}">
                <a16:creationId xmlns:a16="http://schemas.microsoft.com/office/drawing/2014/main" id="{DEC07D96-EC36-47E5-BABD-CD24A73E59FE}"/>
              </a:ext>
            </a:extLst>
          </p:cNvPr>
          <p:cNvSpPr/>
          <p:nvPr/>
        </p:nvSpPr>
        <p:spPr>
          <a:xfrm>
            <a:off x="3328655" y="2406364"/>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18" name="타원 17">
            <a:extLst>
              <a:ext uri="{FF2B5EF4-FFF2-40B4-BE49-F238E27FC236}">
                <a16:creationId xmlns:a16="http://schemas.microsoft.com/office/drawing/2014/main" id="{1F890BC6-0B4A-4E97-8114-0269CD2E0FA9}"/>
              </a:ext>
            </a:extLst>
          </p:cNvPr>
          <p:cNvSpPr/>
          <p:nvPr/>
        </p:nvSpPr>
        <p:spPr>
          <a:xfrm>
            <a:off x="3381026" y="284452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sp>
        <p:nvSpPr>
          <p:cNvPr id="19" name="타원 18">
            <a:extLst>
              <a:ext uri="{FF2B5EF4-FFF2-40B4-BE49-F238E27FC236}">
                <a16:creationId xmlns:a16="http://schemas.microsoft.com/office/drawing/2014/main" id="{22E27CDE-1B32-466B-8265-180B0517A8F0}"/>
              </a:ext>
            </a:extLst>
          </p:cNvPr>
          <p:cNvSpPr/>
          <p:nvPr/>
        </p:nvSpPr>
        <p:spPr>
          <a:xfrm>
            <a:off x="2164351" y="3757557"/>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sp>
        <p:nvSpPr>
          <p:cNvPr id="20" name="타원 19">
            <a:extLst>
              <a:ext uri="{FF2B5EF4-FFF2-40B4-BE49-F238E27FC236}">
                <a16:creationId xmlns:a16="http://schemas.microsoft.com/office/drawing/2014/main" id="{F12656A9-8C13-4421-982B-6E5895714B5D}"/>
              </a:ext>
            </a:extLst>
          </p:cNvPr>
          <p:cNvSpPr/>
          <p:nvPr/>
        </p:nvSpPr>
        <p:spPr>
          <a:xfrm>
            <a:off x="2129578" y="6034032"/>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5</a:t>
            </a:r>
            <a:endParaRPr lang="ko-KR" altLang="en-US" sz="1000" b="1" dirty="0">
              <a:latin typeface="+mj-lt"/>
              <a:ea typeface="나눔고딕" panose="020D0604000000000000" pitchFamily="50" charset="-127"/>
            </a:endParaRPr>
          </a:p>
        </p:txBody>
      </p:sp>
      <p:sp>
        <p:nvSpPr>
          <p:cNvPr id="21" name="타원 20">
            <a:extLst>
              <a:ext uri="{FF2B5EF4-FFF2-40B4-BE49-F238E27FC236}">
                <a16:creationId xmlns:a16="http://schemas.microsoft.com/office/drawing/2014/main" id="{DD37CDD3-46B2-4F6C-9E51-402ADA00075A}"/>
              </a:ext>
            </a:extLst>
          </p:cNvPr>
          <p:cNvSpPr/>
          <p:nvPr/>
        </p:nvSpPr>
        <p:spPr>
          <a:xfrm>
            <a:off x="5143184" y="661091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6</a:t>
            </a:r>
            <a:endParaRPr lang="ko-KR" altLang="en-US" sz="1000" b="1" dirty="0">
              <a:latin typeface="+mj-lt"/>
              <a:ea typeface="나눔고딕" panose="020D0604000000000000" pitchFamily="50" charset="-127"/>
            </a:endParaRPr>
          </a:p>
        </p:txBody>
      </p:sp>
      <p:cxnSp>
        <p:nvCxnSpPr>
          <p:cNvPr id="22" name="직선 연결선 21">
            <a:extLst>
              <a:ext uri="{FF2B5EF4-FFF2-40B4-BE49-F238E27FC236}">
                <a16:creationId xmlns:a16="http://schemas.microsoft.com/office/drawing/2014/main" id="{FA77FF38-2D89-41B6-9BA1-FA7801F44F8A}"/>
              </a:ext>
            </a:extLst>
          </p:cNvPr>
          <p:cNvCxnSpPr>
            <a:cxnSpLocks/>
          </p:cNvCxnSpPr>
          <p:nvPr/>
        </p:nvCxnSpPr>
        <p:spPr>
          <a:xfrm>
            <a:off x="7636369" y="1831251"/>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23" name="타원 22">
            <a:extLst>
              <a:ext uri="{FF2B5EF4-FFF2-40B4-BE49-F238E27FC236}">
                <a16:creationId xmlns:a16="http://schemas.microsoft.com/office/drawing/2014/main" id="{06DE6EFC-B7A5-48AF-9F80-31CCD54B65B5}"/>
              </a:ext>
            </a:extLst>
          </p:cNvPr>
          <p:cNvSpPr/>
          <p:nvPr/>
        </p:nvSpPr>
        <p:spPr>
          <a:xfrm>
            <a:off x="7699880" y="730105"/>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cxnSp>
        <p:nvCxnSpPr>
          <p:cNvPr id="24" name="직선 연결선 23">
            <a:extLst>
              <a:ext uri="{FF2B5EF4-FFF2-40B4-BE49-F238E27FC236}">
                <a16:creationId xmlns:a16="http://schemas.microsoft.com/office/drawing/2014/main" id="{01240DB9-255E-45D9-96B0-578C04FF388F}"/>
              </a:ext>
            </a:extLst>
          </p:cNvPr>
          <p:cNvCxnSpPr>
            <a:cxnSpLocks/>
          </p:cNvCxnSpPr>
          <p:nvPr/>
        </p:nvCxnSpPr>
        <p:spPr>
          <a:xfrm>
            <a:off x="7636369" y="2250351"/>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 name="직선 연결선 25">
            <a:extLst>
              <a:ext uri="{FF2B5EF4-FFF2-40B4-BE49-F238E27FC236}">
                <a16:creationId xmlns:a16="http://schemas.microsoft.com/office/drawing/2014/main" id="{D5FCDF90-CEAA-4374-A93E-70EF2F9EAAE2}"/>
              </a:ext>
            </a:extLst>
          </p:cNvPr>
          <p:cNvCxnSpPr>
            <a:cxnSpLocks/>
          </p:cNvCxnSpPr>
          <p:nvPr/>
        </p:nvCxnSpPr>
        <p:spPr>
          <a:xfrm>
            <a:off x="7636369" y="2960297"/>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 name="직선 연결선 26">
            <a:extLst>
              <a:ext uri="{FF2B5EF4-FFF2-40B4-BE49-F238E27FC236}">
                <a16:creationId xmlns:a16="http://schemas.microsoft.com/office/drawing/2014/main" id="{2ACD527D-E9E8-4FEC-9A61-8796292EF5B9}"/>
              </a:ext>
            </a:extLst>
          </p:cNvPr>
          <p:cNvCxnSpPr>
            <a:cxnSpLocks/>
          </p:cNvCxnSpPr>
          <p:nvPr/>
        </p:nvCxnSpPr>
        <p:spPr>
          <a:xfrm>
            <a:off x="7636369" y="3373289"/>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8" name="직선 연결선 27">
            <a:extLst>
              <a:ext uri="{FF2B5EF4-FFF2-40B4-BE49-F238E27FC236}">
                <a16:creationId xmlns:a16="http://schemas.microsoft.com/office/drawing/2014/main" id="{A48AC906-E9A7-4A6C-BC05-12F85DD61FE8}"/>
              </a:ext>
            </a:extLst>
          </p:cNvPr>
          <p:cNvCxnSpPr>
            <a:cxnSpLocks/>
          </p:cNvCxnSpPr>
          <p:nvPr/>
        </p:nvCxnSpPr>
        <p:spPr>
          <a:xfrm>
            <a:off x="7636369" y="3825671"/>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29" name="타원 28">
            <a:extLst>
              <a:ext uri="{FF2B5EF4-FFF2-40B4-BE49-F238E27FC236}">
                <a16:creationId xmlns:a16="http://schemas.microsoft.com/office/drawing/2014/main" id="{E27BBA7C-78D2-4FA0-AF54-BE23F1C7F193}"/>
              </a:ext>
            </a:extLst>
          </p:cNvPr>
          <p:cNvSpPr/>
          <p:nvPr/>
        </p:nvSpPr>
        <p:spPr>
          <a:xfrm>
            <a:off x="7692400" y="1889856"/>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30" name="타원 29">
            <a:extLst>
              <a:ext uri="{FF2B5EF4-FFF2-40B4-BE49-F238E27FC236}">
                <a16:creationId xmlns:a16="http://schemas.microsoft.com/office/drawing/2014/main" id="{831A481C-8228-485E-A060-BF48CB1A3E9E}"/>
              </a:ext>
            </a:extLst>
          </p:cNvPr>
          <p:cNvSpPr/>
          <p:nvPr/>
        </p:nvSpPr>
        <p:spPr>
          <a:xfrm>
            <a:off x="7692400" y="2342237"/>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sp>
        <p:nvSpPr>
          <p:cNvPr id="31" name="타원 30">
            <a:extLst>
              <a:ext uri="{FF2B5EF4-FFF2-40B4-BE49-F238E27FC236}">
                <a16:creationId xmlns:a16="http://schemas.microsoft.com/office/drawing/2014/main" id="{023E517E-8A0E-4297-A4AA-CBD4E0B66FCA}"/>
              </a:ext>
            </a:extLst>
          </p:cNvPr>
          <p:cNvSpPr/>
          <p:nvPr/>
        </p:nvSpPr>
        <p:spPr>
          <a:xfrm>
            <a:off x="7692400" y="3859711"/>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6</a:t>
            </a:r>
            <a:endParaRPr lang="ko-KR" altLang="en-US" sz="1000" b="1" dirty="0">
              <a:latin typeface="+mj-lt"/>
              <a:ea typeface="나눔고딕" panose="020D0604000000000000" pitchFamily="50" charset="-127"/>
            </a:endParaRPr>
          </a:p>
        </p:txBody>
      </p:sp>
      <p:sp>
        <p:nvSpPr>
          <p:cNvPr id="32" name="타원 31">
            <a:extLst>
              <a:ext uri="{FF2B5EF4-FFF2-40B4-BE49-F238E27FC236}">
                <a16:creationId xmlns:a16="http://schemas.microsoft.com/office/drawing/2014/main" id="{D1344152-5969-4B03-B8D1-DD1BF4805C43}"/>
              </a:ext>
            </a:extLst>
          </p:cNvPr>
          <p:cNvSpPr/>
          <p:nvPr/>
        </p:nvSpPr>
        <p:spPr>
          <a:xfrm>
            <a:off x="7692400" y="3407329"/>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5</a:t>
            </a:r>
            <a:endParaRPr lang="ko-KR" altLang="en-US" sz="1000" b="1" dirty="0">
              <a:latin typeface="+mj-lt"/>
              <a:ea typeface="나눔고딕" panose="020D0604000000000000" pitchFamily="50" charset="-127"/>
            </a:endParaRPr>
          </a:p>
        </p:txBody>
      </p:sp>
      <p:sp>
        <p:nvSpPr>
          <p:cNvPr id="33" name="타원 32">
            <a:extLst>
              <a:ext uri="{FF2B5EF4-FFF2-40B4-BE49-F238E27FC236}">
                <a16:creationId xmlns:a16="http://schemas.microsoft.com/office/drawing/2014/main" id="{463CFD4C-DD2B-4605-90F4-530E1599E2B5}"/>
              </a:ext>
            </a:extLst>
          </p:cNvPr>
          <p:cNvSpPr/>
          <p:nvPr/>
        </p:nvSpPr>
        <p:spPr>
          <a:xfrm>
            <a:off x="7692400" y="3016437"/>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spTree>
    <p:extLst>
      <p:ext uri="{BB962C8B-B14F-4D97-AF65-F5344CB8AC3E}">
        <p14:creationId xmlns:p14="http://schemas.microsoft.com/office/powerpoint/2010/main" val="255745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A52B8E3A-992C-43D5-BD36-5CC29CCB1B5F}"/>
              </a:ext>
            </a:extLst>
          </p:cNvPr>
          <p:cNvPicPr>
            <a:picLocks noChangeAspect="1"/>
          </p:cNvPicPr>
          <p:nvPr/>
        </p:nvPicPr>
        <p:blipFill>
          <a:blip r:embed="rId2"/>
          <a:stretch>
            <a:fillRect/>
          </a:stretch>
        </p:blipFill>
        <p:spPr>
          <a:xfrm>
            <a:off x="241161" y="1391379"/>
            <a:ext cx="7144893" cy="3970877"/>
          </a:xfrm>
          <a:prstGeom prst="rect">
            <a:avLst/>
          </a:prstGeom>
        </p:spPr>
      </p:pic>
      <p:sp>
        <p:nvSpPr>
          <p:cNvPr id="2" name="슬라이드 번호 개체 틀 1">
            <a:extLst>
              <a:ext uri="{FF2B5EF4-FFF2-40B4-BE49-F238E27FC236}">
                <a16:creationId xmlns:a16="http://schemas.microsoft.com/office/drawing/2014/main" id="{A2E573C3-2E07-46DC-A484-81B345FA4A8A}"/>
              </a:ext>
            </a:extLst>
          </p:cNvPr>
          <p:cNvSpPr>
            <a:spLocks noGrp="1"/>
          </p:cNvSpPr>
          <p:nvPr>
            <p:ph type="sldNum" sz="quarter" idx="12"/>
          </p:nvPr>
        </p:nvSpPr>
        <p:spPr/>
        <p:txBody>
          <a:bodyPr/>
          <a:lstStyle/>
          <a:p>
            <a:fld id="{33936384-6829-4736-91C5-B78CFB86700B}" type="slidenum">
              <a:rPr lang="ko-KR" altLang="en-US" smtClean="0">
                <a:solidFill>
                  <a:prstClr val="black">
                    <a:tint val="75000"/>
                  </a:prstClr>
                </a:solidFill>
              </a:rPr>
              <a:pPr/>
              <a:t>24</a:t>
            </a:fld>
            <a:endParaRPr lang="ko-KR" altLang="en-US" dirty="0">
              <a:solidFill>
                <a:prstClr val="black">
                  <a:tint val="75000"/>
                </a:prstClr>
              </a:solidFill>
            </a:endParaRPr>
          </a:p>
        </p:txBody>
      </p:sp>
      <p:sp>
        <p:nvSpPr>
          <p:cNvPr id="3" name="텍스트 개체 틀 2">
            <a:extLst>
              <a:ext uri="{FF2B5EF4-FFF2-40B4-BE49-F238E27FC236}">
                <a16:creationId xmlns:a16="http://schemas.microsoft.com/office/drawing/2014/main" id="{048389E4-9BF2-437B-83E2-FE8E6CF2D96D}"/>
              </a:ext>
            </a:extLst>
          </p:cNvPr>
          <p:cNvSpPr>
            <a:spLocks noGrp="1"/>
          </p:cNvSpPr>
          <p:nvPr>
            <p:ph type="body" sz="quarter" idx="11"/>
          </p:nvPr>
        </p:nvSpPr>
        <p:spPr>
          <a:xfrm>
            <a:off x="166671" y="262717"/>
            <a:ext cx="1787875" cy="332486"/>
          </a:xfrm>
        </p:spPr>
        <p:txBody>
          <a:bodyPr/>
          <a:lstStyle/>
          <a:p>
            <a:r>
              <a:rPr lang="en-US" altLang="ko-KR" dirty="0"/>
              <a:t>GUIDE-</a:t>
            </a:r>
            <a:r>
              <a:rPr lang="en-US" altLang="ko-KR" dirty="0" err="1"/>
              <a:t>MYHOME</a:t>
            </a:r>
            <a:r>
              <a:rPr lang="en-US" altLang="ko-KR" dirty="0"/>
              <a:t>-03</a:t>
            </a:r>
            <a:endParaRPr lang="ko-KR" altLang="en-US" dirty="0"/>
          </a:p>
        </p:txBody>
      </p:sp>
      <p:sp>
        <p:nvSpPr>
          <p:cNvPr id="4" name="텍스트 개체 틀 3">
            <a:extLst>
              <a:ext uri="{FF2B5EF4-FFF2-40B4-BE49-F238E27FC236}">
                <a16:creationId xmlns:a16="http://schemas.microsoft.com/office/drawing/2014/main" id="{94AC05BA-9838-4A6E-9C97-DDDB7EFEA762}"/>
              </a:ext>
            </a:extLst>
          </p:cNvPr>
          <p:cNvSpPr>
            <a:spLocks noGrp="1"/>
          </p:cNvSpPr>
          <p:nvPr>
            <p:ph type="body" sz="quarter" idx="13"/>
          </p:nvPr>
        </p:nvSpPr>
        <p:spPr/>
        <p:txBody>
          <a:bodyPr/>
          <a:lstStyle/>
          <a:p>
            <a:r>
              <a:rPr lang="ko-KR" altLang="en-US" dirty="0"/>
              <a:t>요청 내역</a:t>
            </a:r>
          </a:p>
        </p:txBody>
      </p:sp>
      <p:sp>
        <p:nvSpPr>
          <p:cNvPr id="45" name="텍스트 개체 틀 25">
            <a:extLst>
              <a:ext uri="{FF2B5EF4-FFF2-40B4-BE49-F238E27FC236}">
                <a16:creationId xmlns:a16="http://schemas.microsoft.com/office/drawing/2014/main" id="{D6608DD2-183F-4BB9-A9B4-10047D29D1A1}"/>
              </a:ext>
            </a:extLst>
          </p:cNvPr>
          <p:cNvSpPr>
            <a:spLocks noGrp="1"/>
          </p:cNvSpPr>
          <p:nvPr>
            <p:ph type="body" sz="quarter" idx="14"/>
          </p:nvPr>
        </p:nvSpPr>
        <p:spPr>
          <a:xfrm>
            <a:off x="7901463" y="671500"/>
            <a:ext cx="2371266" cy="6325146"/>
          </a:xfrm>
        </p:spPr>
        <p:txBody>
          <a:bodyPr/>
          <a:lstStyle/>
          <a:p>
            <a:pPr>
              <a:spcBef>
                <a:spcPts val="800"/>
              </a:spcBef>
            </a:pPr>
            <a:r>
              <a:rPr lang="ko-KR" altLang="en-US" dirty="0"/>
              <a:t>사용자가 요청한 목록 또는 사용자가 참조로 포함된 요청 목록이 보여집니다</a:t>
            </a:r>
            <a:r>
              <a:rPr lang="en-US" altLang="ko-KR" dirty="0"/>
              <a:t>.</a:t>
            </a:r>
          </a:p>
          <a:p>
            <a:pPr>
              <a:spcBef>
                <a:spcPts val="800"/>
              </a:spcBef>
            </a:pPr>
            <a:r>
              <a:rPr lang="ko-KR" altLang="en-US" dirty="0"/>
              <a:t>서비스 요청에 대한 제목</a:t>
            </a:r>
            <a:r>
              <a:rPr lang="en-US" altLang="ko-KR" dirty="0"/>
              <a:t> </a:t>
            </a:r>
            <a:r>
              <a:rPr lang="ko-KR" altLang="en-US" dirty="0"/>
              <a:t>등의 정보가 보여집니다</a:t>
            </a:r>
            <a:r>
              <a:rPr lang="en-US" altLang="ko-KR" dirty="0"/>
              <a:t>.</a:t>
            </a:r>
          </a:p>
          <a:p>
            <a:pPr marL="90488" indent="-90488">
              <a:spcBef>
                <a:spcPts val="200"/>
              </a:spcBef>
              <a:buFont typeface="Arial" panose="020B0604020202020204" pitchFamily="34" charset="0"/>
              <a:buChar char="•"/>
            </a:pPr>
            <a:r>
              <a:rPr lang="ko-KR" altLang="en-US" dirty="0"/>
              <a:t>제목</a:t>
            </a:r>
            <a:r>
              <a:rPr lang="en-US" altLang="ko-KR" dirty="0"/>
              <a:t>: </a:t>
            </a:r>
            <a:r>
              <a:rPr lang="ko-KR" altLang="en-US" dirty="0"/>
              <a:t>등록한 서비스 요청 제목</a:t>
            </a:r>
            <a:endParaRPr lang="en-US" altLang="ko-KR" dirty="0"/>
          </a:p>
          <a:p>
            <a:pPr marL="90488" indent="-90488">
              <a:spcBef>
                <a:spcPts val="200"/>
              </a:spcBef>
              <a:buFont typeface="Arial" panose="020B0604020202020204" pitchFamily="34" charset="0"/>
              <a:buChar char="•"/>
            </a:pPr>
            <a:r>
              <a:rPr lang="ko-KR" altLang="en-US" dirty="0"/>
              <a:t>요청 </a:t>
            </a:r>
            <a:r>
              <a:rPr lang="en-US" altLang="ko-KR" dirty="0"/>
              <a:t>ID: </a:t>
            </a:r>
            <a:r>
              <a:rPr lang="ko-KR" altLang="en-US" dirty="0"/>
              <a:t>시스템에 등록된 요청 아이디 </a:t>
            </a:r>
            <a:r>
              <a:rPr lang="en-US" altLang="ko-KR" dirty="0"/>
              <a:t>(=</a:t>
            </a:r>
            <a:r>
              <a:rPr lang="ko-KR" altLang="en-US" dirty="0"/>
              <a:t>티켓 아이디</a:t>
            </a:r>
            <a:r>
              <a:rPr lang="en-US" altLang="ko-KR" dirty="0"/>
              <a:t>)</a:t>
            </a:r>
          </a:p>
          <a:p>
            <a:pPr marL="90488" indent="-90488">
              <a:spcBef>
                <a:spcPts val="200"/>
              </a:spcBef>
              <a:buFont typeface="Arial" panose="020B0604020202020204" pitchFamily="34" charset="0"/>
              <a:buChar char="•"/>
            </a:pPr>
            <a:r>
              <a:rPr lang="ko-KR" altLang="en-US" dirty="0"/>
              <a:t>만든 시간</a:t>
            </a:r>
            <a:r>
              <a:rPr lang="en-US" altLang="ko-KR" dirty="0"/>
              <a:t>: </a:t>
            </a:r>
            <a:r>
              <a:rPr lang="ko-KR" altLang="en-US" dirty="0"/>
              <a:t>요청이 등록된 시간</a:t>
            </a:r>
            <a:endParaRPr lang="en-US" altLang="ko-KR" dirty="0"/>
          </a:p>
          <a:p>
            <a:pPr marL="90488" indent="-90488">
              <a:spcBef>
                <a:spcPts val="200"/>
              </a:spcBef>
              <a:buFont typeface="Arial" panose="020B0604020202020204" pitchFamily="34" charset="0"/>
              <a:buChar char="•"/>
            </a:pPr>
            <a:r>
              <a:rPr lang="ko-KR" altLang="en-US" dirty="0"/>
              <a:t>마지막 활동</a:t>
            </a:r>
            <a:r>
              <a:rPr lang="en-US" altLang="ko-KR" dirty="0"/>
              <a:t>: </a:t>
            </a:r>
            <a:r>
              <a:rPr lang="ko-KR" altLang="en-US" dirty="0"/>
              <a:t>요청에 대한 마지막 업데이트가 이루어진 시간</a:t>
            </a:r>
            <a:endParaRPr lang="en-US" altLang="ko-KR" dirty="0"/>
          </a:p>
          <a:p>
            <a:pPr marL="90488" indent="-90488">
              <a:spcBef>
                <a:spcPts val="200"/>
              </a:spcBef>
              <a:buFont typeface="Arial" panose="020B0604020202020204" pitchFamily="34" charset="0"/>
              <a:buChar char="•"/>
            </a:pPr>
            <a:r>
              <a:rPr lang="ko-KR" altLang="en-US" dirty="0"/>
              <a:t>상태</a:t>
            </a:r>
            <a:r>
              <a:rPr lang="en-US" altLang="ko-KR" dirty="0"/>
              <a:t>: </a:t>
            </a:r>
            <a:r>
              <a:rPr lang="ko-KR" altLang="en-US" dirty="0"/>
              <a:t>요청의 진행 상태</a:t>
            </a:r>
          </a:p>
        </p:txBody>
      </p:sp>
      <p:cxnSp>
        <p:nvCxnSpPr>
          <p:cNvPr id="47" name="직선 연결선 46">
            <a:extLst>
              <a:ext uri="{FF2B5EF4-FFF2-40B4-BE49-F238E27FC236}">
                <a16:creationId xmlns:a16="http://schemas.microsoft.com/office/drawing/2014/main" id="{C899F4C7-49EE-4B91-8165-E804D9A3F730}"/>
              </a:ext>
            </a:extLst>
          </p:cNvPr>
          <p:cNvCxnSpPr>
            <a:cxnSpLocks/>
          </p:cNvCxnSpPr>
          <p:nvPr/>
        </p:nvCxnSpPr>
        <p:spPr>
          <a:xfrm>
            <a:off x="7636369" y="1055071"/>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4" name="타원 53">
            <a:extLst>
              <a:ext uri="{FF2B5EF4-FFF2-40B4-BE49-F238E27FC236}">
                <a16:creationId xmlns:a16="http://schemas.microsoft.com/office/drawing/2014/main" id="{FF870025-4A4D-4D3D-A9E2-775F6BDA6D25}"/>
              </a:ext>
            </a:extLst>
          </p:cNvPr>
          <p:cNvSpPr/>
          <p:nvPr/>
        </p:nvSpPr>
        <p:spPr>
          <a:xfrm>
            <a:off x="7699880" y="741166"/>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55" name="타원 54">
            <a:extLst>
              <a:ext uri="{FF2B5EF4-FFF2-40B4-BE49-F238E27FC236}">
                <a16:creationId xmlns:a16="http://schemas.microsoft.com/office/drawing/2014/main" id="{0D6D04AC-78E8-40CB-971B-2D9280F889B1}"/>
              </a:ext>
            </a:extLst>
          </p:cNvPr>
          <p:cNvSpPr/>
          <p:nvPr/>
        </p:nvSpPr>
        <p:spPr>
          <a:xfrm>
            <a:off x="7704192" y="1139429"/>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29" name="타원 28">
            <a:extLst>
              <a:ext uri="{FF2B5EF4-FFF2-40B4-BE49-F238E27FC236}">
                <a16:creationId xmlns:a16="http://schemas.microsoft.com/office/drawing/2014/main" id="{B6F732A7-3B85-416A-AA4D-CE7F83BAA1A6}"/>
              </a:ext>
            </a:extLst>
          </p:cNvPr>
          <p:cNvSpPr/>
          <p:nvPr/>
        </p:nvSpPr>
        <p:spPr>
          <a:xfrm>
            <a:off x="708800" y="2777397"/>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31" name="사각형: 둥근 모서리 30">
            <a:extLst>
              <a:ext uri="{FF2B5EF4-FFF2-40B4-BE49-F238E27FC236}">
                <a16:creationId xmlns:a16="http://schemas.microsoft.com/office/drawing/2014/main" id="{9117F969-33F4-4FC7-8F3A-3BA234423C17}"/>
              </a:ext>
            </a:extLst>
          </p:cNvPr>
          <p:cNvSpPr/>
          <p:nvPr/>
        </p:nvSpPr>
        <p:spPr>
          <a:xfrm>
            <a:off x="809592" y="2216332"/>
            <a:ext cx="2084333" cy="416336"/>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타원 29">
            <a:extLst>
              <a:ext uri="{FF2B5EF4-FFF2-40B4-BE49-F238E27FC236}">
                <a16:creationId xmlns:a16="http://schemas.microsoft.com/office/drawing/2014/main" id="{01EA6C94-86D8-4863-BA88-BDBE6EDEE910}"/>
              </a:ext>
            </a:extLst>
          </p:cNvPr>
          <p:cNvSpPr/>
          <p:nvPr/>
        </p:nvSpPr>
        <p:spPr>
          <a:xfrm>
            <a:off x="733076" y="2139816"/>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15" name="TextBox 14">
            <a:extLst>
              <a:ext uri="{FF2B5EF4-FFF2-40B4-BE49-F238E27FC236}">
                <a16:creationId xmlns:a16="http://schemas.microsoft.com/office/drawing/2014/main" id="{05198DD1-E56C-4BC5-BEFD-E2909B9E2502}"/>
              </a:ext>
            </a:extLst>
          </p:cNvPr>
          <p:cNvSpPr txBox="1"/>
          <p:nvPr/>
        </p:nvSpPr>
        <p:spPr>
          <a:xfrm>
            <a:off x="128571" y="741166"/>
            <a:ext cx="7386921" cy="412742"/>
          </a:xfrm>
          <a:prstGeom prst="rect">
            <a:avLst/>
          </a:prstGeom>
          <a:solidFill>
            <a:schemeClr val="accent5">
              <a:lumMod val="20000"/>
              <a:lumOff val="80000"/>
            </a:schemeClr>
          </a:solidFill>
        </p:spPr>
        <p:txBody>
          <a:bodyPr wrap="square" rtlCol="0">
            <a:spAutoFit/>
          </a:bodyPr>
          <a:lstStyle/>
          <a:p>
            <a:pPr algn="ctr">
              <a:lnSpc>
                <a:spcPct val="130000"/>
              </a:lnSpc>
            </a:pPr>
            <a:r>
              <a:rPr lang="ko-KR" altLang="en-US" sz="1800" b="1" dirty="0">
                <a:latin typeface="아리따-돋움(TTF)-Medium" panose="02020603020101020101" pitchFamily="18" charset="-127"/>
                <a:ea typeface="아리따-돋움(TTF)-Medium" panose="02020603020101020101" pitchFamily="18" charset="-127"/>
              </a:rPr>
              <a:t>내 활동 </a:t>
            </a:r>
            <a:r>
              <a:rPr lang="en-US" altLang="ko-KR" sz="1800" b="1" dirty="0">
                <a:latin typeface="아리따-돋움(TTF)-Medium" panose="02020603020101020101" pitchFamily="18" charset="-127"/>
                <a:ea typeface="아리따-돋움(TTF)-Medium" panose="02020603020101020101" pitchFamily="18" charset="-127"/>
              </a:rPr>
              <a:t>&gt; </a:t>
            </a:r>
            <a:r>
              <a:rPr lang="ko-KR" altLang="en-US" sz="1800" b="1" dirty="0">
                <a:latin typeface="아리따-돋움(TTF)-Medium" panose="02020603020101020101" pitchFamily="18" charset="-127"/>
                <a:ea typeface="아리따-돋움(TTF)-Medium" panose="02020603020101020101" pitchFamily="18" charset="-127"/>
              </a:rPr>
              <a:t>요청 내역에 사용자가 요청한 문의 목록이 보여집니다</a:t>
            </a:r>
            <a:r>
              <a:rPr lang="en-US" altLang="ko-KR" sz="1800" b="1" dirty="0">
                <a:latin typeface="아리따-돋움(TTF)-Medium" panose="02020603020101020101" pitchFamily="18" charset="-127"/>
                <a:ea typeface="아리따-돋움(TTF)-Medium" panose="02020603020101020101" pitchFamily="18" charset="-127"/>
              </a:rPr>
              <a:t>.</a:t>
            </a:r>
          </a:p>
        </p:txBody>
      </p:sp>
      <p:sp>
        <p:nvSpPr>
          <p:cNvPr id="16" name="사각형: 둥근 모서리 15">
            <a:extLst>
              <a:ext uri="{FF2B5EF4-FFF2-40B4-BE49-F238E27FC236}">
                <a16:creationId xmlns:a16="http://schemas.microsoft.com/office/drawing/2014/main" id="{994FD602-7FA8-49D9-8A5B-E6D54417D11A}"/>
              </a:ext>
            </a:extLst>
          </p:cNvPr>
          <p:cNvSpPr/>
          <p:nvPr/>
        </p:nvSpPr>
        <p:spPr>
          <a:xfrm>
            <a:off x="809591" y="2682910"/>
            <a:ext cx="6033336" cy="2755861"/>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209192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43391B87-642C-42AB-A557-6DD9CCACA2B5}"/>
              </a:ext>
            </a:extLst>
          </p:cNvPr>
          <p:cNvPicPr>
            <a:picLocks noChangeAspect="1"/>
          </p:cNvPicPr>
          <p:nvPr/>
        </p:nvPicPr>
        <p:blipFill>
          <a:blip r:embed="rId2"/>
          <a:stretch>
            <a:fillRect/>
          </a:stretch>
        </p:blipFill>
        <p:spPr>
          <a:xfrm>
            <a:off x="328086" y="888559"/>
            <a:ext cx="7039099" cy="3559616"/>
          </a:xfrm>
          <a:prstGeom prst="rect">
            <a:avLst/>
          </a:prstGeom>
        </p:spPr>
      </p:pic>
      <p:sp>
        <p:nvSpPr>
          <p:cNvPr id="2" name="슬라이드 번호 개체 틀 1">
            <a:extLst>
              <a:ext uri="{FF2B5EF4-FFF2-40B4-BE49-F238E27FC236}">
                <a16:creationId xmlns:a16="http://schemas.microsoft.com/office/drawing/2014/main" id="{A2E573C3-2E07-46DC-A484-81B345FA4A8A}"/>
              </a:ext>
            </a:extLst>
          </p:cNvPr>
          <p:cNvSpPr>
            <a:spLocks noGrp="1"/>
          </p:cNvSpPr>
          <p:nvPr>
            <p:ph type="sldNum" sz="quarter" idx="12"/>
          </p:nvPr>
        </p:nvSpPr>
        <p:spPr/>
        <p:txBody>
          <a:bodyPr/>
          <a:lstStyle/>
          <a:p>
            <a:fld id="{33936384-6829-4736-91C5-B78CFB86700B}" type="slidenum">
              <a:rPr lang="ko-KR" altLang="en-US" smtClean="0">
                <a:solidFill>
                  <a:prstClr val="black">
                    <a:tint val="75000"/>
                  </a:prstClr>
                </a:solidFill>
              </a:rPr>
              <a:pPr/>
              <a:t>25</a:t>
            </a:fld>
            <a:endParaRPr lang="ko-KR" altLang="en-US" dirty="0">
              <a:solidFill>
                <a:prstClr val="black">
                  <a:tint val="75000"/>
                </a:prstClr>
              </a:solidFill>
            </a:endParaRPr>
          </a:p>
        </p:txBody>
      </p:sp>
      <p:sp>
        <p:nvSpPr>
          <p:cNvPr id="3" name="텍스트 개체 틀 2">
            <a:extLst>
              <a:ext uri="{FF2B5EF4-FFF2-40B4-BE49-F238E27FC236}">
                <a16:creationId xmlns:a16="http://schemas.microsoft.com/office/drawing/2014/main" id="{048389E4-9BF2-437B-83E2-FE8E6CF2D96D}"/>
              </a:ext>
            </a:extLst>
          </p:cNvPr>
          <p:cNvSpPr>
            <a:spLocks noGrp="1"/>
          </p:cNvSpPr>
          <p:nvPr>
            <p:ph type="body" sz="quarter" idx="11"/>
          </p:nvPr>
        </p:nvSpPr>
        <p:spPr>
          <a:xfrm>
            <a:off x="166671" y="262717"/>
            <a:ext cx="1787875" cy="332486"/>
          </a:xfrm>
        </p:spPr>
        <p:txBody>
          <a:bodyPr/>
          <a:lstStyle/>
          <a:p>
            <a:r>
              <a:rPr lang="en-US" altLang="ko-KR" dirty="0"/>
              <a:t>GUIDE-</a:t>
            </a:r>
            <a:r>
              <a:rPr lang="en-US" altLang="ko-KR" dirty="0" err="1"/>
              <a:t>MYHOME</a:t>
            </a:r>
            <a:r>
              <a:rPr lang="en-US" altLang="ko-KR" dirty="0"/>
              <a:t>-04</a:t>
            </a:r>
            <a:endParaRPr lang="ko-KR" altLang="en-US" dirty="0"/>
          </a:p>
        </p:txBody>
      </p:sp>
      <p:sp>
        <p:nvSpPr>
          <p:cNvPr id="4" name="텍스트 개체 틀 3">
            <a:extLst>
              <a:ext uri="{FF2B5EF4-FFF2-40B4-BE49-F238E27FC236}">
                <a16:creationId xmlns:a16="http://schemas.microsoft.com/office/drawing/2014/main" id="{94AC05BA-9838-4A6E-9C97-DDDB7EFEA762}"/>
              </a:ext>
            </a:extLst>
          </p:cNvPr>
          <p:cNvSpPr>
            <a:spLocks noGrp="1"/>
          </p:cNvSpPr>
          <p:nvPr>
            <p:ph type="body" sz="quarter" idx="13"/>
          </p:nvPr>
        </p:nvSpPr>
        <p:spPr/>
        <p:txBody>
          <a:bodyPr/>
          <a:lstStyle/>
          <a:p>
            <a:r>
              <a:rPr lang="ko-KR" altLang="en-US" dirty="0"/>
              <a:t>요청내역 상세</a:t>
            </a:r>
          </a:p>
        </p:txBody>
      </p:sp>
      <p:sp>
        <p:nvSpPr>
          <p:cNvPr id="45" name="텍스트 개체 틀 25">
            <a:extLst>
              <a:ext uri="{FF2B5EF4-FFF2-40B4-BE49-F238E27FC236}">
                <a16:creationId xmlns:a16="http://schemas.microsoft.com/office/drawing/2014/main" id="{D6608DD2-183F-4BB9-A9B4-10047D29D1A1}"/>
              </a:ext>
            </a:extLst>
          </p:cNvPr>
          <p:cNvSpPr>
            <a:spLocks noGrp="1"/>
          </p:cNvSpPr>
          <p:nvPr>
            <p:ph type="body" sz="quarter" idx="14"/>
          </p:nvPr>
        </p:nvSpPr>
        <p:spPr>
          <a:xfrm>
            <a:off x="7926310" y="625303"/>
            <a:ext cx="2371266" cy="6325146"/>
          </a:xfrm>
        </p:spPr>
        <p:txBody>
          <a:bodyPr/>
          <a:lstStyle/>
          <a:p>
            <a:pPr>
              <a:spcBef>
                <a:spcPts val="800"/>
              </a:spcBef>
            </a:pPr>
            <a:r>
              <a:rPr lang="ko-KR" altLang="en-US" dirty="0"/>
              <a:t>사용자가 요청한 서비스 요청의 상세 내용이 보여집니다</a:t>
            </a:r>
            <a:r>
              <a:rPr lang="en-US" altLang="ko-KR" dirty="0"/>
              <a:t>.</a:t>
            </a:r>
          </a:p>
          <a:p>
            <a:pPr>
              <a:spcBef>
                <a:spcPts val="800"/>
              </a:spcBef>
            </a:pPr>
            <a:r>
              <a:rPr lang="ko-KR" altLang="en-US" dirty="0"/>
              <a:t>요청한 서비스에 대하여 사용자가 입력한 정보</a:t>
            </a:r>
            <a:r>
              <a:rPr lang="en-US" altLang="ko-KR" dirty="0"/>
              <a:t>, </a:t>
            </a:r>
            <a:r>
              <a:rPr lang="ko-KR" altLang="en-US" dirty="0"/>
              <a:t>처리자가 진행 또는 완료한 정보가 보여집니다</a:t>
            </a:r>
            <a:r>
              <a:rPr lang="en-US" altLang="ko-KR" dirty="0"/>
              <a:t>.</a:t>
            </a:r>
          </a:p>
        </p:txBody>
      </p:sp>
      <p:cxnSp>
        <p:nvCxnSpPr>
          <p:cNvPr id="47" name="직선 연결선 46">
            <a:extLst>
              <a:ext uri="{FF2B5EF4-FFF2-40B4-BE49-F238E27FC236}">
                <a16:creationId xmlns:a16="http://schemas.microsoft.com/office/drawing/2014/main" id="{C899F4C7-49EE-4B91-8165-E804D9A3F730}"/>
              </a:ext>
            </a:extLst>
          </p:cNvPr>
          <p:cNvCxnSpPr>
            <a:cxnSpLocks/>
          </p:cNvCxnSpPr>
          <p:nvPr/>
        </p:nvCxnSpPr>
        <p:spPr>
          <a:xfrm>
            <a:off x="7661216" y="987837"/>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4" name="타원 53">
            <a:extLst>
              <a:ext uri="{FF2B5EF4-FFF2-40B4-BE49-F238E27FC236}">
                <a16:creationId xmlns:a16="http://schemas.microsoft.com/office/drawing/2014/main" id="{FF870025-4A4D-4D3D-A9E2-775F6BDA6D25}"/>
              </a:ext>
            </a:extLst>
          </p:cNvPr>
          <p:cNvSpPr/>
          <p:nvPr/>
        </p:nvSpPr>
        <p:spPr>
          <a:xfrm>
            <a:off x="7706612" y="735526"/>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55" name="타원 54">
            <a:extLst>
              <a:ext uri="{FF2B5EF4-FFF2-40B4-BE49-F238E27FC236}">
                <a16:creationId xmlns:a16="http://schemas.microsoft.com/office/drawing/2014/main" id="{0D6D04AC-78E8-40CB-971B-2D9280F889B1}"/>
              </a:ext>
            </a:extLst>
          </p:cNvPr>
          <p:cNvSpPr/>
          <p:nvPr/>
        </p:nvSpPr>
        <p:spPr>
          <a:xfrm>
            <a:off x="7694820" y="1125149"/>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29" name="타원 28">
            <a:extLst>
              <a:ext uri="{FF2B5EF4-FFF2-40B4-BE49-F238E27FC236}">
                <a16:creationId xmlns:a16="http://schemas.microsoft.com/office/drawing/2014/main" id="{B6F732A7-3B85-416A-AA4D-CE7F83BAA1A6}"/>
              </a:ext>
            </a:extLst>
          </p:cNvPr>
          <p:cNvSpPr/>
          <p:nvPr/>
        </p:nvSpPr>
        <p:spPr>
          <a:xfrm>
            <a:off x="841836" y="2719117"/>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17" name="사각형: 둥근 모서리 16">
            <a:extLst>
              <a:ext uri="{FF2B5EF4-FFF2-40B4-BE49-F238E27FC236}">
                <a16:creationId xmlns:a16="http://schemas.microsoft.com/office/drawing/2014/main" id="{372F95D1-1407-4A4A-BF0A-C826910D7630}"/>
              </a:ext>
            </a:extLst>
          </p:cNvPr>
          <p:cNvSpPr/>
          <p:nvPr/>
        </p:nvSpPr>
        <p:spPr>
          <a:xfrm>
            <a:off x="994868" y="2726801"/>
            <a:ext cx="3313684" cy="443728"/>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사각형: 둥근 모서리 17">
            <a:extLst>
              <a:ext uri="{FF2B5EF4-FFF2-40B4-BE49-F238E27FC236}">
                <a16:creationId xmlns:a16="http://schemas.microsoft.com/office/drawing/2014/main" id="{7155F20A-BC09-482B-B4CA-AD2D5C1649C7}"/>
              </a:ext>
            </a:extLst>
          </p:cNvPr>
          <p:cNvSpPr/>
          <p:nvPr/>
        </p:nvSpPr>
        <p:spPr>
          <a:xfrm>
            <a:off x="4348210" y="2267780"/>
            <a:ext cx="2224040" cy="2266120"/>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타원 18">
            <a:extLst>
              <a:ext uri="{FF2B5EF4-FFF2-40B4-BE49-F238E27FC236}">
                <a16:creationId xmlns:a16="http://schemas.microsoft.com/office/drawing/2014/main" id="{0607B207-E6A8-4ED4-BA60-CF01777FA3C5}"/>
              </a:ext>
            </a:extLst>
          </p:cNvPr>
          <p:cNvSpPr/>
          <p:nvPr/>
        </p:nvSpPr>
        <p:spPr>
          <a:xfrm>
            <a:off x="4271694" y="2191264"/>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Tree>
    <p:extLst>
      <p:ext uri="{BB962C8B-B14F-4D97-AF65-F5344CB8AC3E}">
        <p14:creationId xmlns:p14="http://schemas.microsoft.com/office/powerpoint/2010/main" val="355579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22A66DE2-4952-43F9-9258-0496D01BC019}"/>
              </a:ext>
            </a:extLst>
          </p:cNvPr>
          <p:cNvPicPr>
            <a:picLocks noChangeAspect="1"/>
          </p:cNvPicPr>
          <p:nvPr/>
        </p:nvPicPr>
        <p:blipFill>
          <a:blip r:embed="rId2"/>
          <a:stretch>
            <a:fillRect/>
          </a:stretch>
        </p:blipFill>
        <p:spPr>
          <a:xfrm>
            <a:off x="363121" y="3359544"/>
            <a:ext cx="6979299" cy="2570221"/>
          </a:xfrm>
          <a:prstGeom prst="rect">
            <a:avLst/>
          </a:prstGeom>
        </p:spPr>
      </p:pic>
      <p:sp>
        <p:nvSpPr>
          <p:cNvPr id="2" name="슬라이드 번호 개체 틀 1">
            <a:extLst>
              <a:ext uri="{FF2B5EF4-FFF2-40B4-BE49-F238E27FC236}">
                <a16:creationId xmlns:a16="http://schemas.microsoft.com/office/drawing/2014/main" id="{F258064C-11EF-49A4-B811-8CEAAFEF38DE}"/>
              </a:ext>
            </a:extLst>
          </p:cNvPr>
          <p:cNvSpPr>
            <a:spLocks noGrp="1"/>
          </p:cNvSpPr>
          <p:nvPr>
            <p:ph type="sldNum" sz="quarter" idx="12"/>
          </p:nvPr>
        </p:nvSpPr>
        <p:spPr/>
        <p:txBody>
          <a:bodyPr/>
          <a:lstStyle/>
          <a:p>
            <a:fld id="{33936384-6829-4736-91C5-B78CFB86700B}" type="slidenum">
              <a:rPr lang="ko-KR" altLang="en-US" smtClean="0">
                <a:solidFill>
                  <a:prstClr val="black">
                    <a:tint val="75000"/>
                  </a:prstClr>
                </a:solidFill>
              </a:rPr>
              <a:pPr/>
              <a:t>26</a:t>
            </a:fld>
            <a:endParaRPr lang="ko-KR" altLang="en-US" dirty="0">
              <a:solidFill>
                <a:prstClr val="black">
                  <a:tint val="75000"/>
                </a:prstClr>
              </a:solidFill>
            </a:endParaRPr>
          </a:p>
        </p:txBody>
      </p:sp>
      <p:sp>
        <p:nvSpPr>
          <p:cNvPr id="3" name="텍스트 개체 틀 2">
            <a:extLst>
              <a:ext uri="{FF2B5EF4-FFF2-40B4-BE49-F238E27FC236}">
                <a16:creationId xmlns:a16="http://schemas.microsoft.com/office/drawing/2014/main" id="{199910FF-37EF-4329-B8FD-8F6576CBF8AC}"/>
              </a:ext>
            </a:extLst>
          </p:cNvPr>
          <p:cNvSpPr>
            <a:spLocks noGrp="1"/>
          </p:cNvSpPr>
          <p:nvPr>
            <p:ph type="body" sz="quarter" idx="11"/>
          </p:nvPr>
        </p:nvSpPr>
        <p:spPr/>
        <p:txBody>
          <a:bodyPr/>
          <a:lstStyle/>
          <a:p>
            <a:r>
              <a:rPr lang="en-US" altLang="ko-KR" dirty="0"/>
              <a:t>GUIDE-</a:t>
            </a:r>
            <a:r>
              <a:rPr lang="en-US" altLang="ko-KR" dirty="0" err="1"/>
              <a:t>MYHOME</a:t>
            </a:r>
            <a:r>
              <a:rPr lang="en-US" altLang="ko-KR" dirty="0"/>
              <a:t>-05</a:t>
            </a:r>
            <a:endParaRPr lang="ko-KR" altLang="en-US" dirty="0"/>
          </a:p>
        </p:txBody>
      </p:sp>
      <p:sp>
        <p:nvSpPr>
          <p:cNvPr id="4" name="텍스트 개체 틀 3">
            <a:extLst>
              <a:ext uri="{FF2B5EF4-FFF2-40B4-BE49-F238E27FC236}">
                <a16:creationId xmlns:a16="http://schemas.microsoft.com/office/drawing/2014/main" id="{C9C19C0D-CC59-474A-B5E9-F03807668E60}"/>
              </a:ext>
            </a:extLst>
          </p:cNvPr>
          <p:cNvSpPr>
            <a:spLocks noGrp="1"/>
          </p:cNvSpPr>
          <p:nvPr>
            <p:ph type="body" sz="quarter" idx="13"/>
          </p:nvPr>
        </p:nvSpPr>
        <p:spPr/>
        <p:txBody>
          <a:bodyPr/>
          <a:lstStyle/>
          <a:p>
            <a:r>
              <a:rPr lang="ko-KR" altLang="en-US" dirty="0" err="1"/>
              <a:t>북마크</a:t>
            </a:r>
            <a:r>
              <a:rPr lang="en-US" altLang="ko-KR" dirty="0"/>
              <a:t>(=</a:t>
            </a:r>
            <a:r>
              <a:rPr lang="ko-KR" altLang="en-US" dirty="0" err="1"/>
              <a:t>팔로잉</a:t>
            </a:r>
            <a:r>
              <a:rPr lang="en-US" altLang="ko-KR" dirty="0"/>
              <a:t>)</a:t>
            </a:r>
            <a:endParaRPr lang="ko-KR" altLang="en-US" dirty="0"/>
          </a:p>
        </p:txBody>
      </p:sp>
      <p:sp>
        <p:nvSpPr>
          <p:cNvPr id="5" name="텍스트 개체 틀 4">
            <a:extLst>
              <a:ext uri="{FF2B5EF4-FFF2-40B4-BE49-F238E27FC236}">
                <a16:creationId xmlns:a16="http://schemas.microsoft.com/office/drawing/2014/main" id="{E8C541E4-FD63-4C71-907D-B88FC1F768A6}"/>
              </a:ext>
            </a:extLst>
          </p:cNvPr>
          <p:cNvSpPr>
            <a:spLocks noGrp="1"/>
          </p:cNvSpPr>
          <p:nvPr>
            <p:ph type="body" sz="quarter" idx="14"/>
          </p:nvPr>
        </p:nvSpPr>
        <p:spPr/>
        <p:txBody>
          <a:bodyPr/>
          <a:lstStyle/>
          <a:p>
            <a:r>
              <a:rPr lang="en-US" altLang="ko-KR" dirty="0"/>
              <a:t>IT Helpdesk </a:t>
            </a:r>
            <a:r>
              <a:rPr lang="ko-KR" altLang="en-US" dirty="0"/>
              <a:t>우측 상단의 내 활동을 클릭하여 보여지는 하위 메뉴에서 </a:t>
            </a:r>
            <a:r>
              <a:rPr lang="ko-KR" altLang="en-US" dirty="0" err="1"/>
              <a:t>즐겨찾기를</a:t>
            </a:r>
            <a:r>
              <a:rPr lang="ko-KR" altLang="en-US" dirty="0"/>
              <a:t> 선택하면 </a:t>
            </a:r>
            <a:r>
              <a:rPr lang="en-US" altLang="ko-KR" dirty="0"/>
              <a:t>“</a:t>
            </a:r>
            <a:r>
              <a:rPr lang="ko-KR" altLang="en-US" dirty="0" err="1"/>
              <a:t>북마크</a:t>
            </a:r>
            <a:r>
              <a:rPr lang="ko-KR" altLang="en-US" dirty="0"/>
              <a:t>＂ 화면으로 이동됩니다</a:t>
            </a:r>
            <a:r>
              <a:rPr lang="en-US" altLang="ko-KR" dirty="0"/>
              <a:t>.</a:t>
            </a:r>
          </a:p>
          <a:p>
            <a:r>
              <a:rPr lang="en-US" altLang="ko-KR" dirty="0"/>
              <a:t>FAQ, </a:t>
            </a:r>
            <a:r>
              <a:rPr lang="ko-KR" altLang="en-US" dirty="0"/>
              <a:t>매뉴얼</a:t>
            </a:r>
            <a:r>
              <a:rPr lang="en-US" altLang="ko-KR" dirty="0"/>
              <a:t>, </a:t>
            </a:r>
            <a:r>
              <a:rPr lang="ko-KR" altLang="en-US" dirty="0"/>
              <a:t>다운로드 문서의 내용보기 화면에서 </a:t>
            </a:r>
            <a:r>
              <a:rPr lang="en-US" altLang="ko-KR" dirty="0"/>
              <a:t>“</a:t>
            </a:r>
            <a:r>
              <a:rPr lang="ko-KR" altLang="en-US" dirty="0" err="1"/>
              <a:t>팔로잉</a:t>
            </a:r>
            <a:r>
              <a:rPr lang="ko-KR" altLang="en-US" dirty="0"/>
              <a:t>＂ 버튼을 클릭하면 해당 문서는 사용자의 </a:t>
            </a:r>
            <a:r>
              <a:rPr lang="ko-KR" altLang="en-US" dirty="0" err="1"/>
              <a:t>즐겨찾는</a:t>
            </a:r>
            <a:r>
              <a:rPr lang="ko-KR" altLang="en-US" dirty="0"/>
              <a:t> 문서로 등록됩니다</a:t>
            </a:r>
            <a:r>
              <a:rPr lang="en-US" altLang="ko-KR" dirty="0"/>
              <a:t>. </a:t>
            </a:r>
            <a:r>
              <a:rPr lang="ko-KR" altLang="en-US" dirty="0" err="1"/>
              <a:t>즐겨찾는</a:t>
            </a:r>
            <a:r>
              <a:rPr lang="ko-KR" altLang="en-US" dirty="0"/>
              <a:t> 문서는 </a:t>
            </a:r>
            <a:r>
              <a:rPr lang="ko-KR" altLang="en-US" dirty="0" err="1"/>
              <a:t>팔로잉</a:t>
            </a:r>
            <a:r>
              <a:rPr lang="ko-KR" altLang="en-US" dirty="0"/>
              <a:t> 목록에 보여집니다</a:t>
            </a:r>
            <a:r>
              <a:rPr lang="en-US" altLang="ko-KR" dirty="0"/>
              <a:t>.</a:t>
            </a:r>
          </a:p>
          <a:p>
            <a:r>
              <a:rPr lang="ko-KR" altLang="en-US" dirty="0"/>
              <a:t>목록에서 제목을 클릭하면 문서의 내용보기 화면으로 이동됩니다</a:t>
            </a:r>
            <a:r>
              <a:rPr lang="en-US" altLang="ko-KR" dirty="0"/>
              <a:t>. (GUIDE-HOME-05 </a:t>
            </a:r>
            <a:r>
              <a:rPr lang="ko-KR" altLang="en-US" dirty="0"/>
              <a:t>참조</a:t>
            </a:r>
            <a:r>
              <a:rPr lang="en-US" altLang="ko-KR" dirty="0"/>
              <a:t>)</a:t>
            </a:r>
          </a:p>
          <a:p>
            <a:pPr>
              <a:spcBef>
                <a:spcPts val="200"/>
              </a:spcBef>
            </a:pPr>
            <a:r>
              <a:rPr lang="ko-KR" altLang="en-US" dirty="0"/>
              <a:t>문서의 내용보기 화면에서 </a:t>
            </a:r>
            <a:r>
              <a:rPr lang="ko-KR" altLang="en-US" dirty="0" err="1"/>
              <a:t>팔로잉</a:t>
            </a:r>
            <a:r>
              <a:rPr lang="ko-KR" altLang="en-US" dirty="0"/>
              <a:t> 선택 여부나 사용자가 남긴 댓글을 확인할 수 있습니다</a:t>
            </a:r>
            <a:r>
              <a:rPr lang="en-US" altLang="ko-KR" dirty="0"/>
              <a:t>.</a:t>
            </a:r>
          </a:p>
          <a:p>
            <a:pPr marL="92075" lvl="0" indent="-92075">
              <a:spcBef>
                <a:spcPts val="200"/>
              </a:spcBef>
              <a:buFont typeface="Wingdings" panose="05000000000000000000" pitchFamily="2" charset="2"/>
              <a:buChar char="§"/>
            </a:pPr>
            <a:r>
              <a:rPr lang="en-US" altLang="ko-KR" dirty="0">
                <a:solidFill>
                  <a:prstClr val="black"/>
                </a:solidFill>
              </a:rPr>
              <a:t>[</a:t>
            </a:r>
            <a:r>
              <a:rPr lang="ko-KR" altLang="en-US" dirty="0" err="1">
                <a:solidFill>
                  <a:prstClr val="black"/>
                </a:solidFill>
              </a:rPr>
              <a:t>팔로우</a:t>
            </a:r>
            <a:r>
              <a:rPr lang="en-US" altLang="ko-KR" dirty="0">
                <a:solidFill>
                  <a:prstClr val="black"/>
                </a:solidFill>
              </a:rPr>
              <a:t>] </a:t>
            </a:r>
            <a:r>
              <a:rPr lang="ko-KR" altLang="en-US" dirty="0">
                <a:solidFill>
                  <a:prstClr val="black"/>
                </a:solidFill>
              </a:rPr>
              <a:t>버튼이 보여지만 사용자가 </a:t>
            </a:r>
            <a:r>
              <a:rPr lang="ko-KR" altLang="en-US" dirty="0" err="1">
                <a:solidFill>
                  <a:prstClr val="black"/>
                </a:solidFill>
              </a:rPr>
              <a:t>즐겨찾기</a:t>
            </a:r>
            <a:r>
              <a:rPr lang="ko-KR" altLang="en-US" dirty="0">
                <a:solidFill>
                  <a:prstClr val="black"/>
                </a:solidFill>
              </a:rPr>
              <a:t> 등록하기 전의 문서입니다</a:t>
            </a:r>
            <a:r>
              <a:rPr lang="en-US" altLang="ko-KR" dirty="0">
                <a:solidFill>
                  <a:prstClr val="black"/>
                </a:solidFill>
              </a:rPr>
              <a:t>.</a:t>
            </a:r>
          </a:p>
          <a:p>
            <a:pPr marL="92075" lvl="0" indent="-92075">
              <a:spcBef>
                <a:spcPts val="200"/>
              </a:spcBef>
              <a:buFont typeface="Wingdings" panose="05000000000000000000" pitchFamily="2" charset="2"/>
              <a:buChar char="§"/>
            </a:pPr>
            <a:r>
              <a:rPr lang="en-US" altLang="ko-KR" dirty="0">
                <a:solidFill>
                  <a:prstClr val="black"/>
                </a:solidFill>
              </a:rPr>
              <a:t>[</a:t>
            </a:r>
            <a:r>
              <a:rPr lang="ko-KR" altLang="en-US" dirty="0" err="1">
                <a:solidFill>
                  <a:prstClr val="black"/>
                </a:solidFill>
              </a:rPr>
              <a:t>언팔로우</a:t>
            </a:r>
            <a:r>
              <a:rPr lang="en-US" altLang="ko-KR" dirty="0">
                <a:solidFill>
                  <a:prstClr val="black"/>
                </a:solidFill>
              </a:rPr>
              <a:t>] </a:t>
            </a:r>
            <a:r>
              <a:rPr lang="ko-KR" altLang="en-US" dirty="0">
                <a:solidFill>
                  <a:prstClr val="black"/>
                </a:solidFill>
              </a:rPr>
              <a:t>버튼이 보여지만 사용자가 </a:t>
            </a:r>
            <a:r>
              <a:rPr lang="ko-KR" altLang="en-US" dirty="0" err="1">
                <a:solidFill>
                  <a:prstClr val="black"/>
                </a:solidFill>
              </a:rPr>
              <a:t>즐겨찾기</a:t>
            </a:r>
            <a:r>
              <a:rPr lang="ko-KR" altLang="en-US" dirty="0">
                <a:solidFill>
                  <a:prstClr val="black"/>
                </a:solidFill>
              </a:rPr>
              <a:t> 등록한 문서입니다</a:t>
            </a:r>
            <a:r>
              <a:rPr lang="en-US" altLang="ko-KR" dirty="0">
                <a:solidFill>
                  <a:prstClr val="black"/>
                </a:solidFill>
              </a:rPr>
              <a:t>.</a:t>
            </a:r>
          </a:p>
          <a:p>
            <a:pPr lvl="0"/>
            <a:r>
              <a:rPr lang="en-US" altLang="ko-KR" dirty="0">
                <a:solidFill>
                  <a:prstClr val="black"/>
                </a:solidFill>
              </a:rPr>
              <a:t> </a:t>
            </a:r>
          </a:p>
        </p:txBody>
      </p:sp>
      <p:pic>
        <p:nvPicPr>
          <p:cNvPr id="7" name="그림 6">
            <a:extLst>
              <a:ext uri="{FF2B5EF4-FFF2-40B4-BE49-F238E27FC236}">
                <a16:creationId xmlns:a16="http://schemas.microsoft.com/office/drawing/2014/main" id="{32F5FC75-2240-4961-8B4C-A7B28888EE5D}"/>
              </a:ext>
            </a:extLst>
          </p:cNvPr>
          <p:cNvPicPr>
            <a:picLocks noChangeAspect="1"/>
          </p:cNvPicPr>
          <p:nvPr/>
        </p:nvPicPr>
        <p:blipFill rotWithShape="1">
          <a:blip r:embed="rId3"/>
          <a:srcRect b="18710"/>
          <a:stretch/>
        </p:blipFill>
        <p:spPr>
          <a:xfrm>
            <a:off x="348836" y="806622"/>
            <a:ext cx="6922294" cy="1822278"/>
          </a:xfrm>
          <a:prstGeom prst="rect">
            <a:avLst/>
          </a:prstGeom>
        </p:spPr>
      </p:pic>
      <p:sp>
        <p:nvSpPr>
          <p:cNvPr id="8" name="사각형: 둥근 모서리 7">
            <a:extLst>
              <a:ext uri="{FF2B5EF4-FFF2-40B4-BE49-F238E27FC236}">
                <a16:creationId xmlns:a16="http://schemas.microsoft.com/office/drawing/2014/main" id="{EA0F5C21-D4C0-4D86-AF4E-6F07B447093F}"/>
              </a:ext>
            </a:extLst>
          </p:cNvPr>
          <p:cNvSpPr/>
          <p:nvPr/>
        </p:nvSpPr>
        <p:spPr>
          <a:xfrm>
            <a:off x="6522244" y="1073479"/>
            <a:ext cx="667145" cy="807161"/>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자유형: 도형 8">
            <a:extLst>
              <a:ext uri="{FF2B5EF4-FFF2-40B4-BE49-F238E27FC236}">
                <a16:creationId xmlns:a16="http://schemas.microsoft.com/office/drawing/2014/main" id="{C32658CF-3DA8-422D-ACF0-2A552E0FF0A2}"/>
              </a:ext>
            </a:extLst>
          </p:cNvPr>
          <p:cNvSpPr/>
          <p:nvPr/>
        </p:nvSpPr>
        <p:spPr>
          <a:xfrm rot="20027414" flipH="1">
            <a:off x="6144021" y="2035133"/>
            <a:ext cx="981475" cy="1210797"/>
          </a:xfrm>
          <a:custGeom>
            <a:avLst/>
            <a:gdLst>
              <a:gd name="connsiteX0" fmla="*/ 0 w 657380"/>
              <a:gd name="connsiteY0" fmla="*/ 0 h 684789"/>
              <a:gd name="connsiteX1" fmla="*/ 11037 w 657380"/>
              <a:gd name="connsiteY1" fmla="*/ 3668 h 684789"/>
              <a:gd name="connsiteX2" fmla="*/ 8532 w 657380"/>
              <a:gd name="connsiteY2" fmla="*/ 11573 h 684789"/>
              <a:gd name="connsiteX3" fmla="*/ 9280 w 657380"/>
              <a:gd name="connsiteY3" fmla="*/ 18674 h 684789"/>
              <a:gd name="connsiteX4" fmla="*/ 9281 w 657380"/>
              <a:gd name="connsiteY4" fmla="*/ 18674 h 684789"/>
              <a:gd name="connsiteX5" fmla="*/ 34683 w 657380"/>
              <a:gd name="connsiteY5" fmla="*/ 97656 h 684789"/>
              <a:gd name="connsiteX6" fmla="*/ 47126 w 657380"/>
              <a:gd name="connsiteY6" fmla="*/ 122140 h 684789"/>
              <a:gd name="connsiteX7" fmla="*/ 74579 w 657380"/>
              <a:gd name="connsiteY7" fmla="*/ 171743 h 684789"/>
              <a:gd name="connsiteX8" fmla="*/ 94082 w 657380"/>
              <a:gd name="connsiteY8" fmla="*/ 198437 h 684789"/>
              <a:gd name="connsiteX9" fmla="*/ 127971 w 657380"/>
              <a:gd name="connsiteY9" fmla="*/ 239850 h 684789"/>
              <a:gd name="connsiteX10" fmla="*/ 153059 w 657380"/>
              <a:gd name="connsiteY10" fmla="*/ 265146 h 684789"/>
              <a:gd name="connsiteX11" fmla="*/ 194020 w 657380"/>
              <a:gd name="connsiteY11" fmla="*/ 300926 h 684789"/>
              <a:gd name="connsiteX12" fmla="*/ 223423 w 657380"/>
              <a:gd name="connsiteY12" fmla="*/ 323210 h 684789"/>
              <a:gd name="connsiteX13" fmla="*/ 272343 w 657380"/>
              <a:gd name="connsiteY13" fmla="*/ 354011 h 684789"/>
              <a:gd name="connsiteX14" fmla="*/ 304229 w 657380"/>
              <a:gd name="connsiteY14" fmla="*/ 372058 h 684789"/>
              <a:gd name="connsiteX15" fmla="*/ 364466 w 657380"/>
              <a:gd name="connsiteY15" fmla="*/ 398536 h 684789"/>
              <a:gd name="connsiteX16" fmla="*/ 394452 w 657380"/>
              <a:gd name="connsiteY16" fmla="*/ 410763 h 684789"/>
              <a:gd name="connsiteX17" fmla="*/ 493035 w 657380"/>
              <a:gd name="connsiteY17" fmla="*/ 438272 h 684789"/>
              <a:gd name="connsiteX18" fmla="*/ 493035 w 657380"/>
              <a:gd name="connsiteY18" fmla="*/ 356099 h 684789"/>
              <a:gd name="connsiteX19" fmla="*/ 657380 w 657380"/>
              <a:gd name="connsiteY19" fmla="*/ 537091 h 684789"/>
              <a:gd name="connsiteX20" fmla="*/ 493035 w 657380"/>
              <a:gd name="connsiteY20" fmla="*/ 684789 h 684789"/>
              <a:gd name="connsiteX21" fmla="*/ 493035 w 657380"/>
              <a:gd name="connsiteY21" fmla="*/ 602617 h 684789"/>
              <a:gd name="connsiteX22" fmla="*/ 293551 w 657380"/>
              <a:gd name="connsiteY22" fmla="*/ 531710 h 684789"/>
              <a:gd name="connsiteX23" fmla="*/ 0 w 657380"/>
              <a:gd name="connsiteY23" fmla="*/ 95025 h 6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7380" h="684789">
                <a:moveTo>
                  <a:pt x="0" y="0"/>
                </a:moveTo>
                <a:lnTo>
                  <a:pt x="11037" y="3668"/>
                </a:lnTo>
                <a:lnTo>
                  <a:pt x="8532" y="11573"/>
                </a:lnTo>
                <a:lnTo>
                  <a:pt x="9280" y="18674"/>
                </a:lnTo>
                <a:lnTo>
                  <a:pt x="9281" y="18674"/>
                </a:lnTo>
                <a:lnTo>
                  <a:pt x="34683" y="97656"/>
                </a:lnTo>
                <a:lnTo>
                  <a:pt x="47126" y="122140"/>
                </a:lnTo>
                <a:lnTo>
                  <a:pt x="74579" y="171743"/>
                </a:lnTo>
                <a:lnTo>
                  <a:pt x="94082" y="198437"/>
                </a:lnTo>
                <a:lnTo>
                  <a:pt x="127971" y="239850"/>
                </a:lnTo>
                <a:lnTo>
                  <a:pt x="153059" y="265146"/>
                </a:lnTo>
                <a:lnTo>
                  <a:pt x="194020" y="300926"/>
                </a:lnTo>
                <a:lnTo>
                  <a:pt x="223423" y="323210"/>
                </a:lnTo>
                <a:lnTo>
                  <a:pt x="272343" y="354011"/>
                </a:lnTo>
                <a:lnTo>
                  <a:pt x="304229" y="372058"/>
                </a:lnTo>
                <a:lnTo>
                  <a:pt x="364466" y="398536"/>
                </a:lnTo>
                <a:lnTo>
                  <a:pt x="394452" y="410763"/>
                </a:lnTo>
                <a:lnTo>
                  <a:pt x="493035" y="438272"/>
                </a:lnTo>
                <a:lnTo>
                  <a:pt x="493035" y="356099"/>
                </a:lnTo>
                <a:lnTo>
                  <a:pt x="657380" y="537091"/>
                </a:lnTo>
                <a:lnTo>
                  <a:pt x="493035" y="684789"/>
                </a:lnTo>
                <a:lnTo>
                  <a:pt x="493035" y="602617"/>
                </a:lnTo>
                <a:cubicBezTo>
                  <a:pt x="420474" y="587676"/>
                  <a:pt x="353379" y="563422"/>
                  <a:pt x="293551" y="531710"/>
                </a:cubicBezTo>
                <a:cubicBezTo>
                  <a:pt x="114069" y="436573"/>
                  <a:pt x="0" y="274314"/>
                  <a:pt x="0" y="95025"/>
                </a:cubicBezTo>
                <a:close/>
              </a:path>
            </a:pathLst>
          </a:custGeom>
          <a:solidFill>
            <a:schemeClr val="accent6">
              <a:lumMod val="60000"/>
              <a:lumOff val="40000"/>
            </a:schemeClr>
          </a:solidFill>
          <a:ln w="31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dirty="0" err="1">
              <a:solidFill>
                <a:schemeClr val="tx1"/>
              </a:solidFill>
              <a:latin typeface="아리따-돋움4.0(TTF)-Medium" panose="02020603020101020101" pitchFamily="18" charset="-127"/>
              <a:ea typeface="아리따-돋움4.0(TTF)-Medium" panose="02020603020101020101" pitchFamily="18" charset="-127"/>
            </a:endParaRPr>
          </a:p>
        </p:txBody>
      </p:sp>
      <p:sp>
        <p:nvSpPr>
          <p:cNvPr id="10" name="타원 9">
            <a:extLst>
              <a:ext uri="{FF2B5EF4-FFF2-40B4-BE49-F238E27FC236}">
                <a16:creationId xmlns:a16="http://schemas.microsoft.com/office/drawing/2014/main" id="{3A7B943C-543F-4F3A-9AC4-370508DB542C}"/>
              </a:ext>
            </a:extLst>
          </p:cNvPr>
          <p:cNvSpPr/>
          <p:nvPr/>
        </p:nvSpPr>
        <p:spPr>
          <a:xfrm>
            <a:off x="6481727" y="996963"/>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15" name="타원 14">
            <a:extLst>
              <a:ext uri="{FF2B5EF4-FFF2-40B4-BE49-F238E27FC236}">
                <a16:creationId xmlns:a16="http://schemas.microsoft.com/office/drawing/2014/main" id="{0CA5BFED-45A4-422E-BAED-0D58FD06EAE6}"/>
              </a:ext>
            </a:extLst>
          </p:cNvPr>
          <p:cNvSpPr/>
          <p:nvPr/>
        </p:nvSpPr>
        <p:spPr>
          <a:xfrm>
            <a:off x="497829" y="506953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21" name="타원 20">
            <a:extLst>
              <a:ext uri="{FF2B5EF4-FFF2-40B4-BE49-F238E27FC236}">
                <a16:creationId xmlns:a16="http://schemas.microsoft.com/office/drawing/2014/main" id="{DC17A150-3C60-494A-934B-630F1E0F5C6D}"/>
              </a:ext>
            </a:extLst>
          </p:cNvPr>
          <p:cNvSpPr/>
          <p:nvPr/>
        </p:nvSpPr>
        <p:spPr>
          <a:xfrm>
            <a:off x="7676665" y="676364"/>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24" name="사각형: 둥근 모서리 23">
            <a:extLst>
              <a:ext uri="{FF2B5EF4-FFF2-40B4-BE49-F238E27FC236}">
                <a16:creationId xmlns:a16="http://schemas.microsoft.com/office/drawing/2014/main" id="{EFD00D9A-1D61-488B-92EE-9F2F34B684F5}"/>
              </a:ext>
            </a:extLst>
          </p:cNvPr>
          <p:cNvSpPr/>
          <p:nvPr/>
        </p:nvSpPr>
        <p:spPr>
          <a:xfrm>
            <a:off x="569119" y="5200506"/>
            <a:ext cx="6387686" cy="957060"/>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6" name="직선 연결선 25">
            <a:extLst>
              <a:ext uri="{FF2B5EF4-FFF2-40B4-BE49-F238E27FC236}">
                <a16:creationId xmlns:a16="http://schemas.microsoft.com/office/drawing/2014/main" id="{77B0F17D-E1C7-4D3A-A453-E1D99F7A17C9}"/>
              </a:ext>
            </a:extLst>
          </p:cNvPr>
          <p:cNvCxnSpPr>
            <a:cxnSpLocks/>
          </p:cNvCxnSpPr>
          <p:nvPr/>
        </p:nvCxnSpPr>
        <p:spPr>
          <a:xfrm>
            <a:off x="7636369" y="1921699"/>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27" name="타원 26">
            <a:extLst>
              <a:ext uri="{FF2B5EF4-FFF2-40B4-BE49-F238E27FC236}">
                <a16:creationId xmlns:a16="http://schemas.microsoft.com/office/drawing/2014/main" id="{CE497E31-E709-4995-B5E3-7BC2B4A30FAD}"/>
              </a:ext>
            </a:extLst>
          </p:cNvPr>
          <p:cNvSpPr/>
          <p:nvPr/>
        </p:nvSpPr>
        <p:spPr>
          <a:xfrm>
            <a:off x="7692400" y="2013585"/>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Tree>
    <p:extLst>
      <p:ext uri="{BB962C8B-B14F-4D97-AF65-F5344CB8AC3E}">
        <p14:creationId xmlns:p14="http://schemas.microsoft.com/office/powerpoint/2010/main" val="608401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42D4A942-DA33-4D7A-8C6A-D55E7AAE211C}"/>
              </a:ext>
            </a:extLst>
          </p:cNvPr>
          <p:cNvPicPr>
            <a:picLocks noChangeAspect="1"/>
          </p:cNvPicPr>
          <p:nvPr/>
        </p:nvPicPr>
        <p:blipFill>
          <a:blip r:embed="rId2"/>
          <a:stretch>
            <a:fillRect/>
          </a:stretch>
        </p:blipFill>
        <p:spPr>
          <a:xfrm>
            <a:off x="1277426" y="1045322"/>
            <a:ext cx="4766310" cy="2746629"/>
          </a:xfrm>
          <a:prstGeom prst="rect">
            <a:avLst/>
          </a:prstGeom>
        </p:spPr>
      </p:pic>
      <p:pic>
        <p:nvPicPr>
          <p:cNvPr id="5" name="그림 4">
            <a:extLst>
              <a:ext uri="{FF2B5EF4-FFF2-40B4-BE49-F238E27FC236}">
                <a16:creationId xmlns:a16="http://schemas.microsoft.com/office/drawing/2014/main" id="{34F167CF-541A-476A-B2DD-7EBA69C069DD}"/>
              </a:ext>
            </a:extLst>
          </p:cNvPr>
          <p:cNvPicPr>
            <a:picLocks noChangeAspect="1"/>
          </p:cNvPicPr>
          <p:nvPr/>
        </p:nvPicPr>
        <p:blipFill>
          <a:blip r:embed="rId3"/>
          <a:stretch>
            <a:fillRect/>
          </a:stretch>
        </p:blipFill>
        <p:spPr>
          <a:xfrm>
            <a:off x="1228875" y="3755342"/>
            <a:ext cx="4766310" cy="2928366"/>
          </a:xfrm>
          <a:prstGeom prst="rect">
            <a:avLst/>
          </a:prstGeom>
        </p:spPr>
      </p:pic>
      <p:sp>
        <p:nvSpPr>
          <p:cNvPr id="2" name="슬라이드 번호 개체 틀 1">
            <a:extLst>
              <a:ext uri="{FF2B5EF4-FFF2-40B4-BE49-F238E27FC236}">
                <a16:creationId xmlns:a16="http://schemas.microsoft.com/office/drawing/2014/main" id="{6675F548-9289-45E4-AEE5-877A98B622D0}"/>
              </a:ext>
            </a:extLst>
          </p:cNvPr>
          <p:cNvSpPr>
            <a:spLocks noGrp="1"/>
          </p:cNvSpPr>
          <p:nvPr>
            <p:ph type="sldNum" sz="quarter" idx="12"/>
          </p:nvPr>
        </p:nvSpPr>
        <p:spPr/>
        <p:txBody>
          <a:bodyPr/>
          <a:lstStyle/>
          <a:p>
            <a:fld id="{71AA2C35-B01B-4692-A311-0CA971B40953}" type="slidenum">
              <a:rPr lang="ko-KR" altLang="en-US" smtClean="0"/>
              <a:pPr/>
              <a:t>27</a:t>
            </a:fld>
            <a:endParaRPr lang="ko-KR" altLang="en-US"/>
          </a:p>
        </p:txBody>
      </p:sp>
      <p:sp>
        <p:nvSpPr>
          <p:cNvPr id="28" name="텍스트 개체 틀 27">
            <a:extLst>
              <a:ext uri="{FF2B5EF4-FFF2-40B4-BE49-F238E27FC236}">
                <a16:creationId xmlns:a16="http://schemas.microsoft.com/office/drawing/2014/main" id="{63D36A48-6154-4169-95D3-6BC36AD77FCE}"/>
              </a:ext>
            </a:extLst>
          </p:cNvPr>
          <p:cNvSpPr>
            <a:spLocks noGrp="1"/>
          </p:cNvSpPr>
          <p:nvPr>
            <p:ph type="body" sz="quarter" idx="11"/>
          </p:nvPr>
        </p:nvSpPr>
        <p:spPr/>
        <p:txBody>
          <a:bodyPr/>
          <a:lstStyle/>
          <a:p>
            <a:r>
              <a:rPr lang="en-US" altLang="ko-KR" dirty="0"/>
              <a:t>GUIDE-HOME-01</a:t>
            </a:r>
            <a:endParaRPr lang="ko-KR" altLang="en-US" dirty="0"/>
          </a:p>
        </p:txBody>
      </p:sp>
      <p:sp>
        <p:nvSpPr>
          <p:cNvPr id="30" name="텍스트 개체 틀 29">
            <a:extLst>
              <a:ext uri="{FF2B5EF4-FFF2-40B4-BE49-F238E27FC236}">
                <a16:creationId xmlns:a16="http://schemas.microsoft.com/office/drawing/2014/main" id="{3336D425-81BE-4CF7-88D9-43A7736F91C3}"/>
              </a:ext>
            </a:extLst>
          </p:cNvPr>
          <p:cNvSpPr>
            <a:spLocks noGrp="1"/>
          </p:cNvSpPr>
          <p:nvPr>
            <p:ph type="body" sz="quarter" idx="13"/>
          </p:nvPr>
        </p:nvSpPr>
        <p:spPr/>
        <p:txBody>
          <a:bodyPr/>
          <a:lstStyle/>
          <a:p>
            <a:r>
              <a:rPr lang="en-US" altLang="ko-KR" dirty="0"/>
              <a:t>HOME</a:t>
            </a:r>
            <a:endParaRPr lang="ko-KR" altLang="en-US" dirty="0"/>
          </a:p>
        </p:txBody>
      </p:sp>
      <p:sp>
        <p:nvSpPr>
          <p:cNvPr id="26" name="텍스트 개체 틀 25">
            <a:extLst>
              <a:ext uri="{FF2B5EF4-FFF2-40B4-BE49-F238E27FC236}">
                <a16:creationId xmlns:a16="http://schemas.microsoft.com/office/drawing/2014/main" id="{F115F714-E826-467D-8E0D-4F5D96A5F8A4}"/>
              </a:ext>
            </a:extLst>
          </p:cNvPr>
          <p:cNvSpPr>
            <a:spLocks noGrp="1"/>
          </p:cNvSpPr>
          <p:nvPr>
            <p:ph type="body" sz="quarter" idx="14"/>
          </p:nvPr>
        </p:nvSpPr>
        <p:spPr/>
        <p:txBody>
          <a:bodyPr/>
          <a:lstStyle/>
          <a:p>
            <a:r>
              <a:rPr lang="en-US" altLang="ko-KR" dirty="0"/>
              <a:t>(1) This is the menu (Header) area of ​​IT Helpdesk. Even if the screen changes by clicking the menu, it is displayed as a fixed menu.</a:t>
            </a:r>
          </a:p>
          <a:p>
            <a:r>
              <a:rPr lang="en-US" altLang="ko-KR" dirty="0"/>
              <a:t>(2) The integrated search area of ​​IT Helpdesk. You can search for FAQs, manuals, and service/application information on IT Helpdesk by entering a word or sentence.</a:t>
            </a:r>
          </a:p>
          <a:p>
            <a:r>
              <a:rPr lang="en-US" altLang="ko-KR" dirty="0"/>
              <a:t>(3) Shows the types of inquiries you can request from the IT Helpdesk. You can request by clicking.</a:t>
            </a:r>
          </a:p>
          <a:p>
            <a:r>
              <a:rPr lang="en-US" altLang="ko-KR" dirty="0"/>
              <a:t>(4) Shows the user's favorite services and the list of recently requested services.</a:t>
            </a:r>
          </a:p>
          <a:p>
            <a:r>
              <a:rPr lang="en-US" altLang="ko-KR" dirty="0"/>
              <a:t>Favorite services: Shows up to 10 and can add/remove them from the My Profile screen.</a:t>
            </a:r>
          </a:p>
          <a:p>
            <a:r>
              <a:rPr lang="en-US" altLang="ko-KR" dirty="0"/>
              <a:t>Recently Requested Services: Shows up to 10 of the most recently requested services/applications by the user in the IT Helpdesk system.</a:t>
            </a:r>
          </a:p>
          <a:p>
            <a:r>
              <a:rPr lang="en-US" altLang="ko-KR" dirty="0"/>
              <a:t>(5) It shows the user's request list 5 based on the most recent application.</a:t>
            </a:r>
          </a:p>
          <a:p>
            <a:r>
              <a:rPr lang="en-US" altLang="ko-KR" dirty="0"/>
              <a:t>(6) It shows 5 notices of the IT Helpdesk service system based on the most recent registration.</a:t>
            </a:r>
          </a:p>
          <a:p>
            <a:r>
              <a:rPr lang="en-US" altLang="ko-KR" dirty="0"/>
              <a:t>(7) Click to go to FAQ, manual, and download pages.</a:t>
            </a:r>
          </a:p>
          <a:p>
            <a:r>
              <a:rPr lang="en-US" altLang="ko-KR" dirty="0"/>
              <a:t>(8) You can find the information you need through the chatbot or talk to an agent to solve the problem.</a:t>
            </a:r>
          </a:p>
          <a:p>
            <a:r>
              <a:rPr lang="en-US" altLang="ko-KR" dirty="0"/>
              <a:t>(9) You can check the menu where you can check my profile, inquiries I have requested, FAQ documents that I have bookmarked, and comments I have left.</a:t>
            </a:r>
          </a:p>
        </p:txBody>
      </p:sp>
      <p:sp>
        <p:nvSpPr>
          <p:cNvPr id="35" name="사각형: 둥근 모서리 34">
            <a:extLst>
              <a:ext uri="{FF2B5EF4-FFF2-40B4-BE49-F238E27FC236}">
                <a16:creationId xmlns:a16="http://schemas.microsoft.com/office/drawing/2014/main" id="{AA77B156-F2EA-4368-B346-D969EC017745}"/>
              </a:ext>
            </a:extLst>
          </p:cNvPr>
          <p:cNvSpPr/>
          <p:nvPr/>
        </p:nvSpPr>
        <p:spPr>
          <a:xfrm>
            <a:off x="1029973" y="1003675"/>
            <a:ext cx="5071355" cy="332487"/>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사각형: 둥근 모서리 35">
            <a:extLst>
              <a:ext uri="{FF2B5EF4-FFF2-40B4-BE49-F238E27FC236}">
                <a16:creationId xmlns:a16="http://schemas.microsoft.com/office/drawing/2014/main" id="{6A921242-D553-44FA-BE8C-5CE2C8B0C127}"/>
              </a:ext>
            </a:extLst>
          </p:cNvPr>
          <p:cNvSpPr/>
          <p:nvPr/>
        </p:nvSpPr>
        <p:spPr>
          <a:xfrm>
            <a:off x="1029973" y="1366474"/>
            <a:ext cx="5071355" cy="1180789"/>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사각형: 둥근 모서리 36">
            <a:extLst>
              <a:ext uri="{FF2B5EF4-FFF2-40B4-BE49-F238E27FC236}">
                <a16:creationId xmlns:a16="http://schemas.microsoft.com/office/drawing/2014/main" id="{33F708D2-F4C1-46FB-A6ED-DD6658B9BB6A}"/>
              </a:ext>
            </a:extLst>
          </p:cNvPr>
          <p:cNvSpPr/>
          <p:nvPr/>
        </p:nvSpPr>
        <p:spPr>
          <a:xfrm>
            <a:off x="1029972" y="2586213"/>
            <a:ext cx="5071355" cy="1112588"/>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사각형: 둥근 모서리 37">
            <a:extLst>
              <a:ext uri="{FF2B5EF4-FFF2-40B4-BE49-F238E27FC236}">
                <a16:creationId xmlns:a16="http://schemas.microsoft.com/office/drawing/2014/main" id="{D1F7D4B1-DA19-4222-BFD3-C6EFE3FBA6D9}"/>
              </a:ext>
            </a:extLst>
          </p:cNvPr>
          <p:cNvSpPr/>
          <p:nvPr/>
        </p:nvSpPr>
        <p:spPr>
          <a:xfrm>
            <a:off x="1029971" y="3729038"/>
            <a:ext cx="5071355" cy="1001323"/>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사각형: 둥근 모서리 38">
            <a:extLst>
              <a:ext uri="{FF2B5EF4-FFF2-40B4-BE49-F238E27FC236}">
                <a16:creationId xmlns:a16="http://schemas.microsoft.com/office/drawing/2014/main" id="{575CA71B-6ADA-4184-AF6F-C763D4B1E088}"/>
              </a:ext>
            </a:extLst>
          </p:cNvPr>
          <p:cNvSpPr/>
          <p:nvPr/>
        </p:nvSpPr>
        <p:spPr>
          <a:xfrm>
            <a:off x="1029972" y="4786906"/>
            <a:ext cx="2450870" cy="979958"/>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사각형: 둥근 모서리 39">
            <a:extLst>
              <a:ext uri="{FF2B5EF4-FFF2-40B4-BE49-F238E27FC236}">
                <a16:creationId xmlns:a16="http://schemas.microsoft.com/office/drawing/2014/main" id="{9A9C0D4C-A63F-4BAC-A0C3-C87EC8229A28}"/>
              </a:ext>
            </a:extLst>
          </p:cNvPr>
          <p:cNvSpPr/>
          <p:nvPr/>
        </p:nvSpPr>
        <p:spPr>
          <a:xfrm>
            <a:off x="1029971" y="5821676"/>
            <a:ext cx="4587521" cy="794548"/>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타원 41">
            <a:extLst>
              <a:ext uri="{FF2B5EF4-FFF2-40B4-BE49-F238E27FC236}">
                <a16:creationId xmlns:a16="http://schemas.microsoft.com/office/drawing/2014/main" id="{FFA494D1-E7C7-498B-8C60-1CA53B12F148}"/>
              </a:ext>
            </a:extLst>
          </p:cNvPr>
          <p:cNvSpPr/>
          <p:nvPr/>
        </p:nvSpPr>
        <p:spPr>
          <a:xfrm>
            <a:off x="1103122" y="110855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43" name="타원 42">
            <a:extLst>
              <a:ext uri="{FF2B5EF4-FFF2-40B4-BE49-F238E27FC236}">
                <a16:creationId xmlns:a16="http://schemas.microsoft.com/office/drawing/2014/main" id="{53EB7B4B-247F-4441-8D72-B325FCC09310}"/>
              </a:ext>
            </a:extLst>
          </p:cNvPr>
          <p:cNvSpPr/>
          <p:nvPr/>
        </p:nvSpPr>
        <p:spPr>
          <a:xfrm>
            <a:off x="1103122" y="1480537"/>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44" name="타원 43">
            <a:extLst>
              <a:ext uri="{FF2B5EF4-FFF2-40B4-BE49-F238E27FC236}">
                <a16:creationId xmlns:a16="http://schemas.microsoft.com/office/drawing/2014/main" id="{7B88D867-7833-47F6-BDC7-B274225B4455}"/>
              </a:ext>
            </a:extLst>
          </p:cNvPr>
          <p:cNvSpPr/>
          <p:nvPr/>
        </p:nvSpPr>
        <p:spPr>
          <a:xfrm>
            <a:off x="1103122" y="2661326"/>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sp>
        <p:nvSpPr>
          <p:cNvPr id="45" name="타원 44">
            <a:extLst>
              <a:ext uri="{FF2B5EF4-FFF2-40B4-BE49-F238E27FC236}">
                <a16:creationId xmlns:a16="http://schemas.microsoft.com/office/drawing/2014/main" id="{A0EC2140-6BEE-4E4D-A40E-793EC633C8BF}"/>
              </a:ext>
            </a:extLst>
          </p:cNvPr>
          <p:cNvSpPr/>
          <p:nvPr/>
        </p:nvSpPr>
        <p:spPr>
          <a:xfrm>
            <a:off x="1103122" y="3821758"/>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sp>
        <p:nvSpPr>
          <p:cNvPr id="46" name="타원 45">
            <a:extLst>
              <a:ext uri="{FF2B5EF4-FFF2-40B4-BE49-F238E27FC236}">
                <a16:creationId xmlns:a16="http://schemas.microsoft.com/office/drawing/2014/main" id="{D0C5699F-051A-4CDD-A40D-E532DBB4F8F8}"/>
              </a:ext>
            </a:extLst>
          </p:cNvPr>
          <p:cNvSpPr/>
          <p:nvPr/>
        </p:nvSpPr>
        <p:spPr>
          <a:xfrm>
            <a:off x="1103122" y="4874742"/>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5</a:t>
            </a:r>
            <a:endParaRPr lang="ko-KR" altLang="en-US" sz="1000" b="1" dirty="0">
              <a:latin typeface="+mj-lt"/>
              <a:ea typeface="나눔고딕" panose="020D0604000000000000" pitchFamily="50" charset="-127"/>
            </a:endParaRPr>
          </a:p>
        </p:txBody>
      </p:sp>
      <p:sp>
        <p:nvSpPr>
          <p:cNvPr id="47" name="타원 46">
            <a:extLst>
              <a:ext uri="{FF2B5EF4-FFF2-40B4-BE49-F238E27FC236}">
                <a16:creationId xmlns:a16="http://schemas.microsoft.com/office/drawing/2014/main" id="{6574736E-5E38-4D3E-9EBB-D8E694FC8135}"/>
              </a:ext>
            </a:extLst>
          </p:cNvPr>
          <p:cNvSpPr/>
          <p:nvPr/>
        </p:nvSpPr>
        <p:spPr>
          <a:xfrm>
            <a:off x="6024810" y="484647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6</a:t>
            </a:r>
            <a:endParaRPr lang="ko-KR" altLang="en-US" sz="1000" b="1" dirty="0">
              <a:latin typeface="+mj-lt"/>
              <a:ea typeface="나눔고딕" panose="020D0604000000000000" pitchFamily="50" charset="-127"/>
            </a:endParaRPr>
          </a:p>
        </p:txBody>
      </p:sp>
      <p:sp>
        <p:nvSpPr>
          <p:cNvPr id="48" name="타원 47">
            <a:extLst>
              <a:ext uri="{FF2B5EF4-FFF2-40B4-BE49-F238E27FC236}">
                <a16:creationId xmlns:a16="http://schemas.microsoft.com/office/drawing/2014/main" id="{9FDEC61E-AC49-48D9-9120-E5F4FA8083A4}"/>
              </a:ext>
            </a:extLst>
          </p:cNvPr>
          <p:cNvSpPr/>
          <p:nvPr/>
        </p:nvSpPr>
        <p:spPr>
          <a:xfrm>
            <a:off x="1099759" y="5906861"/>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7</a:t>
            </a:r>
            <a:endParaRPr lang="ko-KR" altLang="en-US" sz="1000" b="1" dirty="0">
              <a:latin typeface="+mj-lt"/>
              <a:ea typeface="나눔고딕" panose="020D0604000000000000" pitchFamily="50" charset="-127"/>
            </a:endParaRPr>
          </a:p>
        </p:txBody>
      </p:sp>
      <p:sp>
        <p:nvSpPr>
          <p:cNvPr id="49" name="사각형: 둥근 모서리 48">
            <a:extLst>
              <a:ext uri="{FF2B5EF4-FFF2-40B4-BE49-F238E27FC236}">
                <a16:creationId xmlns:a16="http://schemas.microsoft.com/office/drawing/2014/main" id="{B55BC2AD-68CA-47B0-A66F-123F0C0C2363}"/>
              </a:ext>
            </a:extLst>
          </p:cNvPr>
          <p:cNvSpPr/>
          <p:nvPr/>
        </p:nvSpPr>
        <p:spPr>
          <a:xfrm>
            <a:off x="3553992" y="4780785"/>
            <a:ext cx="2704622" cy="979958"/>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타원 49">
            <a:extLst>
              <a:ext uri="{FF2B5EF4-FFF2-40B4-BE49-F238E27FC236}">
                <a16:creationId xmlns:a16="http://schemas.microsoft.com/office/drawing/2014/main" id="{4274D4C5-5865-44C0-82A7-2734D4A14BCD}"/>
              </a:ext>
            </a:extLst>
          </p:cNvPr>
          <p:cNvSpPr/>
          <p:nvPr/>
        </p:nvSpPr>
        <p:spPr>
          <a:xfrm>
            <a:off x="5830538" y="6031795"/>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8</a:t>
            </a:r>
            <a:endParaRPr lang="ko-KR" altLang="en-US" sz="1000" b="1" dirty="0">
              <a:latin typeface="+mj-lt"/>
              <a:ea typeface="나눔고딕" panose="020D0604000000000000" pitchFamily="50" charset="-127"/>
            </a:endParaRPr>
          </a:p>
        </p:txBody>
      </p:sp>
      <p:cxnSp>
        <p:nvCxnSpPr>
          <p:cNvPr id="51" name="직선 연결선 50">
            <a:extLst>
              <a:ext uri="{FF2B5EF4-FFF2-40B4-BE49-F238E27FC236}">
                <a16:creationId xmlns:a16="http://schemas.microsoft.com/office/drawing/2014/main" id="{D2057E41-4ABE-4A6A-808C-E09B21D2A46C}"/>
              </a:ext>
            </a:extLst>
          </p:cNvPr>
          <p:cNvCxnSpPr>
            <a:cxnSpLocks/>
          </p:cNvCxnSpPr>
          <p:nvPr/>
        </p:nvCxnSpPr>
        <p:spPr>
          <a:xfrm>
            <a:off x="7636369" y="1348374"/>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3" name="직선 연결선 52">
            <a:extLst>
              <a:ext uri="{FF2B5EF4-FFF2-40B4-BE49-F238E27FC236}">
                <a16:creationId xmlns:a16="http://schemas.microsoft.com/office/drawing/2014/main" id="{05B3EEB7-E9C9-4135-9F2E-AA456994A0F1}"/>
              </a:ext>
            </a:extLst>
          </p:cNvPr>
          <p:cNvCxnSpPr>
            <a:cxnSpLocks/>
          </p:cNvCxnSpPr>
          <p:nvPr/>
        </p:nvCxnSpPr>
        <p:spPr>
          <a:xfrm>
            <a:off x="7636369" y="2065221"/>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4" name="직선 연결선 53">
            <a:extLst>
              <a:ext uri="{FF2B5EF4-FFF2-40B4-BE49-F238E27FC236}">
                <a16:creationId xmlns:a16="http://schemas.microsoft.com/office/drawing/2014/main" id="{DD194B2A-FFD3-4D00-8D34-4B3510985A77}"/>
              </a:ext>
            </a:extLst>
          </p:cNvPr>
          <p:cNvCxnSpPr>
            <a:cxnSpLocks/>
          </p:cNvCxnSpPr>
          <p:nvPr/>
        </p:nvCxnSpPr>
        <p:spPr>
          <a:xfrm>
            <a:off x="7636369" y="2607429"/>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5" name="직선 연결선 54">
            <a:extLst>
              <a:ext uri="{FF2B5EF4-FFF2-40B4-BE49-F238E27FC236}">
                <a16:creationId xmlns:a16="http://schemas.microsoft.com/office/drawing/2014/main" id="{05124C3B-BCC3-489A-9177-18DD0012DB2C}"/>
              </a:ext>
            </a:extLst>
          </p:cNvPr>
          <p:cNvCxnSpPr>
            <a:cxnSpLocks/>
          </p:cNvCxnSpPr>
          <p:nvPr/>
        </p:nvCxnSpPr>
        <p:spPr>
          <a:xfrm>
            <a:off x="7636369" y="4197462"/>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6" name="직선 연결선 55">
            <a:extLst>
              <a:ext uri="{FF2B5EF4-FFF2-40B4-BE49-F238E27FC236}">
                <a16:creationId xmlns:a16="http://schemas.microsoft.com/office/drawing/2014/main" id="{C19FD447-F989-40EB-969C-3112AD9652AB}"/>
              </a:ext>
            </a:extLst>
          </p:cNvPr>
          <p:cNvCxnSpPr>
            <a:cxnSpLocks/>
          </p:cNvCxnSpPr>
          <p:nvPr/>
        </p:nvCxnSpPr>
        <p:spPr>
          <a:xfrm>
            <a:off x="7636369" y="4593417"/>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7" name="직선 연결선 56">
            <a:extLst>
              <a:ext uri="{FF2B5EF4-FFF2-40B4-BE49-F238E27FC236}">
                <a16:creationId xmlns:a16="http://schemas.microsoft.com/office/drawing/2014/main" id="{F373415C-74AE-4F38-BBBB-AD77EE20303B}"/>
              </a:ext>
            </a:extLst>
          </p:cNvPr>
          <p:cNvCxnSpPr>
            <a:cxnSpLocks/>
          </p:cNvCxnSpPr>
          <p:nvPr/>
        </p:nvCxnSpPr>
        <p:spPr>
          <a:xfrm>
            <a:off x="7636369" y="5146746"/>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8" name="직선 연결선 57">
            <a:extLst>
              <a:ext uri="{FF2B5EF4-FFF2-40B4-BE49-F238E27FC236}">
                <a16:creationId xmlns:a16="http://schemas.microsoft.com/office/drawing/2014/main" id="{A8E5538E-FB77-4CDE-A3FB-AB595E261B7B}"/>
              </a:ext>
            </a:extLst>
          </p:cNvPr>
          <p:cNvCxnSpPr>
            <a:cxnSpLocks/>
          </p:cNvCxnSpPr>
          <p:nvPr/>
        </p:nvCxnSpPr>
        <p:spPr>
          <a:xfrm>
            <a:off x="7636369" y="5585817"/>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9" name="타원 58">
            <a:extLst>
              <a:ext uri="{FF2B5EF4-FFF2-40B4-BE49-F238E27FC236}">
                <a16:creationId xmlns:a16="http://schemas.microsoft.com/office/drawing/2014/main" id="{A1A9A8E6-55D0-45F7-B79A-C4BCF33367D0}"/>
              </a:ext>
            </a:extLst>
          </p:cNvPr>
          <p:cNvSpPr/>
          <p:nvPr/>
        </p:nvSpPr>
        <p:spPr>
          <a:xfrm>
            <a:off x="7699880" y="791207"/>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60" name="타원 59">
            <a:extLst>
              <a:ext uri="{FF2B5EF4-FFF2-40B4-BE49-F238E27FC236}">
                <a16:creationId xmlns:a16="http://schemas.microsoft.com/office/drawing/2014/main" id="{B4B3078D-93B7-4A31-8A73-94CE0A41B532}"/>
              </a:ext>
            </a:extLst>
          </p:cNvPr>
          <p:cNvSpPr/>
          <p:nvPr/>
        </p:nvSpPr>
        <p:spPr>
          <a:xfrm>
            <a:off x="7699880" y="1412654"/>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61" name="타원 60">
            <a:extLst>
              <a:ext uri="{FF2B5EF4-FFF2-40B4-BE49-F238E27FC236}">
                <a16:creationId xmlns:a16="http://schemas.microsoft.com/office/drawing/2014/main" id="{1DFF970F-5551-4468-8731-C0AB4E19C31C}"/>
              </a:ext>
            </a:extLst>
          </p:cNvPr>
          <p:cNvSpPr/>
          <p:nvPr/>
        </p:nvSpPr>
        <p:spPr>
          <a:xfrm>
            <a:off x="7699880" y="2116982"/>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sp>
        <p:nvSpPr>
          <p:cNvPr id="62" name="타원 61">
            <a:extLst>
              <a:ext uri="{FF2B5EF4-FFF2-40B4-BE49-F238E27FC236}">
                <a16:creationId xmlns:a16="http://schemas.microsoft.com/office/drawing/2014/main" id="{C9B35356-7D7F-44A4-966E-F9732D38BBD0}"/>
              </a:ext>
            </a:extLst>
          </p:cNvPr>
          <p:cNvSpPr/>
          <p:nvPr/>
        </p:nvSpPr>
        <p:spPr>
          <a:xfrm>
            <a:off x="7699880" y="2661326"/>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sp>
        <p:nvSpPr>
          <p:cNvPr id="63" name="타원 62">
            <a:extLst>
              <a:ext uri="{FF2B5EF4-FFF2-40B4-BE49-F238E27FC236}">
                <a16:creationId xmlns:a16="http://schemas.microsoft.com/office/drawing/2014/main" id="{C43DB15B-6986-4256-8ACA-D0692E0AD135}"/>
              </a:ext>
            </a:extLst>
          </p:cNvPr>
          <p:cNvSpPr/>
          <p:nvPr/>
        </p:nvSpPr>
        <p:spPr>
          <a:xfrm>
            <a:off x="7699880" y="4249906"/>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5</a:t>
            </a:r>
            <a:endParaRPr lang="ko-KR" altLang="en-US" sz="1000" b="1" dirty="0">
              <a:latin typeface="+mj-lt"/>
              <a:ea typeface="나눔고딕" panose="020D0604000000000000" pitchFamily="50" charset="-127"/>
            </a:endParaRPr>
          </a:p>
        </p:txBody>
      </p:sp>
      <p:sp>
        <p:nvSpPr>
          <p:cNvPr id="64" name="타원 63">
            <a:extLst>
              <a:ext uri="{FF2B5EF4-FFF2-40B4-BE49-F238E27FC236}">
                <a16:creationId xmlns:a16="http://schemas.microsoft.com/office/drawing/2014/main" id="{41FBD8C0-A8F5-476E-ABCC-8178B93CBE20}"/>
              </a:ext>
            </a:extLst>
          </p:cNvPr>
          <p:cNvSpPr/>
          <p:nvPr/>
        </p:nvSpPr>
        <p:spPr>
          <a:xfrm>
            <a:off x="7699880" y="4645861"/>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6</a:t>
            </a:r>
            <a:endParaRPr lang="ko-KR" altLang="en-US" sz="1000" b="1" dirty="0">
              <a:latin typeface="+mj-lt"/>
              <a:ea typeface="나눔고딕" panose="020D0604000000000000" pitchFamily="50" charset="-127"/>
            </a:endParaRPr>
          </a:p>
        </p:txBody>
      </p:sp>
      <p:sp>
        <p:nvSpPr>
          <p:cNvPr id="65" name="타원 64">
            <a:extLst>
              <a:ext uri="{FF2B5EF4-FFF2-40B4-BE49-F238E27FC236}">
                <a16:creationId xmlns:a16="http://schemas.microsoft.com/office/drawing/2014/main" id="{05294F68-1C86-47B9-AD5B-41A2712F26B0}"/>
              </a:ext>
            </a:extLst>
          </p:cNvPr>
          <p:cNvSpPr/>
          <p:nvPr/>
        </p:nvSpPr>
        <p:spPr>
          <a:xfrm>
            <a:off x="7699880" y="5215498"/>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7</a:t>
            </a:r>
            <a:endParaRPr lang="ko-KR" altLang="en-US" sz="1000" b="1" dirty="0">
              <a:latin typeface="+mj-lt"/>
              <a:ea typeface="나눔고딕" panose="020D0604000000000000" pitchFamily="50" charset="-127"/>
            </a:endParaRPr>
          </a:p>
        </p:txBody>
      </p:sp>
      <p:sp>
        <p:nvSpPr>
          <p:cNvPr id="66" name="타원 65">
            <a:extLst>
              <a:ext uri="{FF2B5EF4-FFF2-40B4-BE49-F238E27FC236}">
                <a16:creationId xmlns:a16="http://schemas.microsoft.com/office/drawing/2014/main" id="{D3B49BC7-2E69-484B-A718-C81A48640944}"/>
              </a:ext>
            </a:extLst>
          </p:cNvPr>
          <p:cNvSpPr/>
          <p:nvPr/>
        </p:nvSpPr>
        <p:spPr>
          <a:xfrm>
            <a:off x="7699880" y="5638261"/>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8</a:t>
            </a:r>
            <a:endParaRPr lang="ko-KR" altLang="en-US" sz="1000" b="1" dirty="0">
              <a:latin typeface="+mj-lt"/>
              <a:ea typeface="나눔고딕" panose="020D0604000000000000" pitchFamily="50" charset="-127"/>
            </a:endParaRPr>
          </a:p>
        </p:txBody>
      </p:sp>
      <p:sp>
        <p:nvSpPr>
          <p:cNvPr id="67" name="타원 66">
            <a:extLst>
              <a:ext uri="{FF2B5EF4-FFF2-40B4-BE49-F238E27FC236}">
                <a16:creationId xmlns:a16="http://schemas.microsoft.com/office/drawing/2014/main" id="{29F4AE57-F743-459E-A81E-172F570B72FF}"/>
              </a:ext>
            </a:extLst>
          </p:cNvPr>
          <p:cNvSpPr/>
          <p:nvPr/>
        </p:nvSpPr>
        <p:spPr>
          <a:xfrm>
            <a:off x="5572712" y="986165"/>
            <a:ext cx="388550" cy="388550"/>
          </a:xfrm>
          <a:prstGeom prst="ellipse">
            <a:avLst/>
          </a:prstGeom>
          <a:noFill/>
          <a:ln w="19050">
            <a:solidFill>
              <a:srgbClr val="FF0000"/>
            </a:solidFill>
            <a:prstDash val="sys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타원 67">
            <a:extLst>
              <a:ext uri="{FF2B5EF4-FFF2-40B4-BE49-F238E27FC236}">
                <a16:creationId xmlns:a16="http://schemas.microsoft.com/office/drawing/2014/main" id="{621C54C4-DF21-41BE-846C-A3B5FFC678B9}"/>
              </a:ext>
            </a:extLst>
          </p:cNvPr>
          <p:cNvSpPr/>
          <p:nvPr/>
        </p:nvSpPr>
        <p:spPr>
          <a:xfrm>
            <a:off x="6015771" y="1036673"/>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9</a:t>
            </a:r>
            <a:endParaRPr lang="ko-KR" altLang="en-US" sz="1000" b="1" dirty="0">
              <a:latin typeface="+mj-lt"/>
              <a:ea typeface="나눔고딕" panose="020D0604000000000000" pitchFamily="50" charset="-127"/>
            </a:endParaRPr>
          </a:p>
        </p:txBody>
      </p:sp>
      <p:cxnSp>
        <p:nvCxnSpPr>
          <p:cNvPr id="69" name="직선 연결선 68">
            <a:extLst>
              <a:ext uri="{FF2B5EF4-FFF2-40B4-BE49-F238E27FC236}">
                <a16:creationId xmlns:a16="http://schemas.microsoft.com/office/drawing/2014/main" id="{DD710F0A-A465-4E11-86B5-A98881AF8B36}"/>
              </a:ext>
            </a:extLst>
          </p:cNvPr>
          <p:cNvCxnSpPr>
            <a:cxnSpLocks/>
          </p:cNvCxnSpPr>
          <p:nvPr/>
        </p:nvCxnSpPr>
        <p:spPr>
          <a:xfrm>
            <a:off x="7636369" y="6127800"/>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70" name="타원 69">
            <a:extLst>
              <a:ext uri="{FF2B5EF4-FFF2-40B4-BE49-F238E27FC236}">
                <a16:creationId xmlns:a16="http://schemas.microsoft.com/office/drawing/2014/main" id="{96647FA1-BE30-45C7-9ED7-683DA0A08DE1}"/>
              </a:ext>
            </a:extLst>
          </p:cNvPr>
          <p:cNvSpPr/>
          <p:nvPr/>
        </p:nvSpPr>
        <p:spPr>
          <a:xfrm>
            <a:off x="7699880" y="6253457"/>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9</a:t>
            </a:r>
            <a:endParaRPr lang="ko-KR" altLang="en-US" sz="1000" b="1" dirty="0">
              <a:latin typeface="+mj-lt"/>
              <a:ea typeface="나눔고딕" panose="020D0604000000000000" pitchFamily="50" charset="-127"/>
            </a:endParaRPr>
          </a:p>
        </p:txBody>
      </p:sp>
    </p:spTree>
    <p:extLst>
      <p:ext uri="{BB962C8B-B14F-4D97-AF65-F5344CB8AC3E}">
        <p14:creationId xmlns:p14="http://schemas.microsoft.com/office/powerpoint/2010/main" val="2895344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C0AFB95B-18C6-41DF-A373-031DB5E0B395}"/>
              </a:ext>
            </a:extLst>
          </p:cNvPr>
          <p:cNvPicPr>
            <a:picLocks noChangeAspect="1"/>
          </p:cNvPicPr>
          <p:nvPr/>
        </p:nvPicPr>
        <p:blipFill>
          <a:blip r:embed="rId2"/>
          <a:stretch>
            <a:fillRect/>
          </a:stretch>
        </p:blipFill>
        <p:spPr>
          <a:xfrm>
            <a:off x="1359322" y="4783191"/>
            <a:ext cx="5629275" cy="1085850"/>
          </a:xfrm>
          <a:prstGeom prst="rect">
            <a:avLst/>
          </a:prstGeom>
          <a:ln>
            <a:solidFill>
              <a:schemeClr val="bg1">
                <a:lumMod val="85000"/>
              </a:schemeClr>
            </a:solidFill>
          </a:ln>
        </p:spPr>
      </p:pic>
      <p:pic>
        <p:nvPicPr>
          <p:cNvPr id="26" name="그림 25">
            <a:extLst>
              <a:ext uri="{FF2B5EF4-FFF2-40B4-BE49-F238E27FC236}">
                <a16:creationId xmlns:a16="http://schemas.microsoft.com/office/drawing/2014/main" id="{84DC5C66-EE89-424B-9E3E-3C537B179FAF}"/>
              </a:ext>
            </a:extLst>
          </p:cNvPr>
          <p:cNvPicPr>
            <a:picLocks noChangeAspect="1"/>
          </p:cNvPicPr>
          <p:nvPr/>
        </p:nvPicPr>
        <p:blipFill rotWithShape="1">
          <a:blip r:embed="rId3"/>
          <a:srcRect b="44258"/>
          <a:stretch/>
        </p:blipFill>
        <p:spPr>
          <a:xfrm>
            <a:off x="1106179" y="804379"/>
            <a:ext cx="4766310" cy="1531024"/>
          </a:xfrm>
          <a:prstGeom prst="rect">
            <a:avLst/>
          </a:prstGeom>
        </p:spPr>
      </p:pic>
      <p:pic>
        <p:nvPicPr>
          <p:cNvPr id="27" name="그림 26">
            <a:extLst>
              <a:ext uri="{FF2B5EF4-FFF2-40B4-BE49-F238E27FC236}">
                <a16:creationId xmlns:a16="http://schemas.microsoft.com/office/drawing/2014/main" id="{988F43FE-A2CA-4997-9919-E89C9857F13C}"/>
              </a:ext>
            </a:extLst>
          </p:cNvPr>
          <p:cNvPicPr>
            <a:picLocks noChangeAspect="1"/>
          </p:cNvPicPr>
          <p:nvPr/>
        </p:nvPicPr>
        <p:blipFill rotWithShape="1">
          <a:blip r:embed="rId4"/>
          <a:srcRect t="75124"/>
          <a:stretch/>
        </p:blipFill>
        <p:spPr>
          <a:xfrm>
            <a:off x="1106179" y="3081673"/>
            <a:ext cx="4766310" cy="728461"/>
          </a:xfrm>
          <a:prstGeom prst="rect">
            <a:avLst/>
          </a:prstGeom>
        </p:spPr>
      </p:pic>
      <p:sp>
        <p:nvSpPr>
          <p:cNvPr id="2" name="슬라이드 번호 개체 틀 1">
            <a:extLst>
              <a:ext uri="{FF2B5EF4-FFF2-40B4-BE49-F238E27FC236}">
                <a16:creationId xmlns:a16="http://schemas.microsoft.com/office/drawing/2014/main" id="{A2E573C3-2E07-46DC-A484-81B345FA4A8A}"/>
              </a:ext>
            </a:extLst>
          </p:cNvPr>
          <p:cNvSpPr>
            <a:spLocks noGrp="1"/>
          </p:cNvSpPr>
          <p:nvPr>
            <p:ph type="sldNum" sz="quarter" idx="12"/>
          </p:nvPr>
        </p:nvSpPr>
        <p:spPr/>
        <p:txBody>
          <a:bodyPr/>
          <a:lstStyle/>
          <a:p>
            <a:fld id="{33936384-6829-4736-91C5-B78CFB86700B}" type="slidenum">
              <a:rPr lang="ko-KR" altLang="en-US" smtClean="0">
                <a:solidFill>
                  <a:prstClr val="black">
                    <a:tint val="75000"/>
                  </a:prstClr>
                </a:solidFill>
              </a:rPr>
              <a:pPr/>
              <a:t>28</a:t>
            </a:fld>
            <a:endParaRPr lang="ko-KR" altLang="en-US" dirty="0">
              <a:solidFill>
                <a:prstClr val="black">
                  <a:tint val="75000"/>
                </a:prstClr>
              </a:solidFill>
            </a:endParaRPr>
          </a:p>
        </p:txBody>
      </p:sp>
      <p:sp>
        <p:nvSpPr>
          <p:cNvPr id="3" name="텍스트 개체 틀 2">
            <a:extLst>
              <a:ext uri="{FF2B5EF4-FFF2-40B4-BE49-F238E27FC236}">
                <a16:creationId xmlns:a16="http://schemas.microsoft.com/office/drawing/2014/main" id="{048389E4-9BF2-437B-83E2-FE8E6CF2D96D}"/>
              </a:ext>
            </a:extLst>
          </p:cNvPr>
          <p:cNvSpPr>
            <a:spLocks noGrp="1"/>
          </p:cNvSpPr>
          <p:nvPr>
            <p:ph type="body" sz="quarter" idx="11"/>
          </p:nvPr>
        </p:nvSpPr>
        <p:spPr/>
        <p:txBody>
          <a:bodyPr/>
          <a:lstStyle/>
          <a:p>
            <a:r>
              <a:rPr lang="en-US" altLang="ko-KR" dirty="0"/>
              <a:t>GUIDE-HOME-02</a:t>
            </a:r>
            <a:endParaRPr lang="ko-KR" altLang="en-US" dirty="0"/>
          </a:p>
        </p:txBody>
      </p:sp>
      <p:sp>
        <p:nvSpPr>
          <p:cNvPr id="4" name="텍스트 개체 틀 3">
            <a:extLst>
              <a:ext uri="{FF2B5EF4-FFF2-40B4-BE49-F238E27FC236}">
                <a16:creationId xmlns:a16="http://schemas.microsoft.com/office/drawing/2014/main" id="{94AC05BA-9838-4A6E-9C97-DDDB7EFEA762}"/>
              </a:ext>
            </a:extLst>
          </p:cNvPr>
          <p:cNvSpPr>
            <a:spLocks noGrp="1"/>
          </p:cNvSpPr>
          <p:nvPr>
            <p:ph type="body" sz="quarter" idx="13"/>
          </p:nvPr>
        </p:nvSpPr>
        <p:spPr/>
        <p:txBody>
          <a:bodyPr/>
          <a:lstStyle/>
          <a:p>
            <a:r>
              <a:rPr lang="en-US" altLang="ko-KR" dirty="0"/>
              <a:t>FAQ</a:t>
            </a:r>
            <a:endParaRPr lang="ko-KR" altLang="en-US" dirty="0"/>
          </a:p>
        </p:txBody>
      </p:sp>
      <p:sp>
        <p:nvSpPr>
          <p:cNvPr id="45" name="텍스트 개체 틀 25">
            <a:extLst>
              <a:ext uri="{FF2B5EF4-FFF2-40B4-BE49-F238E27FC236}">
                <a16:creationId xmlns:a16="http://schemas.microsoft.com/office/drawing/2014/main" id="{D6608DD2-183F-4BB9-A9B4-10047D29D1A1}"/>
              </a:ext>
            </a:extLst>
          </p:cNvPr>
          <p:cNvSpPr>
            <a:spLocks noGrp="1"/>
          </p:cNvSpPr>
          <p:nvPr>
            <p:ph type="body" sz="quarter" idx="14"/>
          </p:nvPr>
        </p:nvSpPr>
        <p:spPr/>
        <p:txBody>
          <a:bodyPr/>
          <a:lstStyle/>
          <a:p>
            <a:r>
              <a:rPr lang="en-US" altLang="ko-KR" dirty="0"/>
              <a:t>(1) If you click FAQ on the top menu of the HOME screen or click FAQ on the bottom of the HOME screen, categories under FAQ and documents by category are displayed.</a:t>
            </a:r>
          </a:p>
          <a:p>
            <a:r>
              <a:rPr lang="en-US" altLang="ko-KR" dirty="0"/>
              <a:t>(2) FAQ Categories &amp; Documents</a:t>
            </a:r>
          </a:p>
          <a:p>
            <a:pPr marL="171450" indent="-171450">
              <a:buFont typeface="Arial" panose="020B0604020202020204" pitchFamily="34" charset="0"/>
              <a:buChar char="•"/>
            </a:pPr>
            <a:r>
              <a:rPr lang="en-US" altLang="ko-KR" dirty="0"/>
              <a:t>It shows the list of categories (*) under FAQ and the list of registered FAQ documents by category.</a:t>
            </a:r>
          </a:p>
          <a:p>
            <a:pPr marL="171450" indent="-171450">
              <a:buFont typeface="Arial" panose="020B0604020202020204" pitchFamily="34" charset="0"/>
              <a:buChar char="•"/>
            </a:pPr>
            <a:r>
              <a:rPr lang="en-US" altLang="ko-KR" dirty="0"/>
              <a:t>Documents show up to six.</a:t>
            </a:r>
          </a:p>
          <a:p>
            <a:r>
              <a:rPr lang="en-US" altLang="ko-KR" dirty="0"/>
              <a:t>(*) IT Helpdesk sometimes refers to “category” as “section”.</a:t>
            </a:r>
          </a:p>
        </p:txBody>
      </p:sp>
      <p:sp>
        <p:nvSpPr>
          <p:cNvPr id="53" name="타원 52">
            <a:extLst>
              <a:ext uri="{FF2B5EF4-FFF2-40B4-BE49-F238E27FC236}">
                <a16:creationId xmlns:a16="http://schemas.microsoft.com/office/drawing/2014/main" id="{981096F5-E690-4764-85A6-AB491336780C}"/>
              </a:ext>
            </a:extLst>
          </p:cNvPr>
          <p:cNvSpPr/>
          <p:nvPr/>
        </p:nvSpPr>
        <p:spPr>
          <a:xfrm>
            <a:off x="7695569" y="826737"/>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cxnSp>
        <p:nvCxnSpPr>
          <p:cNvPr id="33" name="직선 연결선 32">
            <a:extLst>
              <a:ext uri="{FF2B5EF4-FFF2-40B4-BE49-F238E27FC236}">
                <a16:creationId xmlns:a16="http://schemas.microsoft.com/office/drawing/2014/main" id="{69DA76EA-8E56-48DD-9155-0E087C3A7CF4}"/>
              </a:ext>
            </a:extLst>
          </p:cNvPr>
          <p:cNvCxnSpPr>
            <a:cxnSpLocks/>
          </p:cNvCxnSpPr>
          <p:nvPr/>
        </p:nvCxnSpPr>
        <p:spPr>
          <a:xfrm>
            <a:off x="2395065" y="1389513"/>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34" name="타원 33">
            <a:extLst>
              <a:ext uri="{FF2B5EF4-FFF2-40B4-BE49-F238E27FC236}">
                <a16:creationId xmlns:a16="http://schemas.microsoft.com/office/drawing/2014/main" id="{145106F6-6119-47FE-89A7-EF47AD2DB5ED}"/>
              </a:ext>
            </a:extLst>
          </p:cNvPr>
          <p:cNvSpPr/>
          <p:nvPr/>
        </p:nvSpPr>
        <p:spPr>
          <a:xfrm>
            <a:off x="7695569" y="1526682"/>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22" name="타원 21">
            <a:extLst>
              <a:ext uri="{FF2B5EF4-FFF2-40B4-BE49-F238E27FC236}">
                <a16:creationId xmlns:a16="http://schemas.microsoft.com/office/drawing/2014/main" id="{666F33EC-7EB5-4877-95E3-5D9E341C3A27}"/>
              </a:ext>
            </a:extLst>
          </p:cNvPr>
          <p:cNvSpPr/>
          <p:nvPr/>
        </p:nvSpPr>
        <p:spPr>
          <a:xfrm>
            <a:off x="3963935" y="820636"/>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23" name="사각형: 둥근 모서리 22">
            <a:extLst>
              <a:ext uri="{FF2B5EF4-FFF2-40B4-BE49-F238E27FC236}">
                <a16:creationId xmlns:a16="http://schemas.microsoft.com/office/drawing/2014/main" id="{055A41F5-AF26-421F-A04E-ED073B7868E6}"/>
              </a:ext>
            </a:extLst>
          </p:cNvPr>
          <p:cNvSpPr/>
          <p:nvPr/>
        </p:nvSpPr>
        <p:spPr>
          <a:xfrm>
            <a:off x="4055411" y="897152"/>
            <a:ext cx="260507" cy="153032"/>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타원 23">
            <a:extLst>
              <a:ext uri="{FF2B5EF4-FFF2-40B4-BE49-F238E27FC236}">
                <a16:creationId xmlns:a16="http://schemas.microsoft.com/office/drawing/2014/main" id="{693D6F91-DE3A-4385-A3A3-0E9A2A06D1CE}"/>
              </a:ext>
            </a:extLst>
          </p:cNvPr>
          <p:cNvSpPr/>
          <p:nvPr/>
        </p:nvSpPr>
        <p:spPr>
          <a:xfrm>
            <a:off x="1320319" y="3027125"/>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25" name="사각형: 둥근 모서리 24">
            <a:extLst>
              <a:ext uri="{FF2B5EF4-FFF2-40B4-BE49-F238E27FC236}">
                <a16:creationId xmlns:a16="http://schemas.microsoft.com/office/drawing/2014/main" id="{9FCC74CB-2D2F-4E8C-8092-1DDB4E57BE15}"/>
              </a:ext>
            </a:extLst>
          </p:cNvPr>
          <p:cNvSpPr/>
          <p:nvPr/>
        </p:nvSpPr>
        <p:spPr>
          <a:xfrm>
            <a:off x="1396835" y="3120157"/>
            <a:ext cx="1477519" cy="623649"/>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사다리꼴 28">
            <a:extLst>
              <a:ext uri="{FF2B5EF4-FFF2-40B4-BE49-F238E27FC236}">
                <a16:creationId xmlns:a16="http://schemas.microsoft.com/office/drawing/2014/main" id="{B88DEDF2-85C4-4A03-B477-EAAF8F3A854D}"/>
              </a:ext>
            </a:extLst>
          </p:cNvPr>
          <p:cNvSpPr/>
          <p:nvPr/>
        </p:nvSpPr>
        <p:spPr>
          <a:xfrm rot="5400000">
            <a:off x="4735721" y="2021577"/>
            <a:ext cx="2953078" cy="491380"/>
          </a:xfrm>
          <a:prstGeom prst="trapezoid">
            <a:avLst/>
          </a:prstGeom>
          <a:solidFill>
            <a:schemeClr val="bg1">
              <a:lumMod val="95000"/>
            </a:schemeClr>
          </a:solidFill>
          <a:ln w="3175">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dirty="0" err="1">
              <a:latin typeface="아리따-돋움4.0(TTF)-Medium" panose="02020603020101020101" pitchFamily="18" charset="-127"/>
              <a:ea typeface="아리따-돋움4.0(TTF)-Medium" panose="02020603020101020101" pitchFamily="18" charset="-127"/>
            </a:endParaRPr>
          </a:p>
        </p:txBody>
      </p:sp>
      <p:sp>
        <p:nvSpPr>
          <p:cNvPr id="31" name="TextBox 30">
            <a:extLst>
              <a:ext uri="{FF2B5EF4-FFF2-40B4-BE49-F238E27FC236}">
                <a16:creationId xmlns:a16="http://schemas.microsoft.com/office/drawing/2014/main" id="{6720216C-A96B-4822-91AA-E2CDEE98F555}"/>
              </a:ext>
            </a:extLst>
          </p:cNvPr>
          <p:cNvSpPr txBox="1"/>
          <p:nvPr/>
        </p:nvSpPr>
        <p:spPr>
          <a:xfrm>
            <a:off x="6033365" y="1774199"/>
            <a:ext cx="357790" cy="954107"/>
          </a:xfrm>
          <a:prstGeom prst="rect">
            <a:avLst/>
          </a:prstGeom>
          <a:noFill/>
        </p:spPr>
        <p:txBody>
          <a:bodyPr wrap="none" rtlCol="0">
            <a:spAutoFit/>
          </a:bodyPr>
          <a:lstStyle/>
          <a:p>
            <a:pPr algn="ctr"/>
            <a:r>
              <a:rPr lang="en-US" altLang="ko-KR" sz="1400" b="1" dirty="0">
                <a:latin typeface="아리따-돋움(TTF)-Medium" panose="02020603020101020101" pitchFamily="18" charset="-127"/>
                <a:ea typeface="아리따-돋움(TTF)-Medium" panose="02020603020101020101" pitchFamily="18" charset="-127"/>
              </a:rPr>
              <a:t>H</a:t>
            </a:r>
          </a:p>
          <a:p>
            <a:pPr algn="ctr"/>
            <a:r>
              <a:rPr lang="en-US" altLang="ko-KR" sz="1400" b="1" dirty="0">
                <a:latin typeface="아리따-돋움(TTF)-Medium" panose="02020603020101020101" pitchFamily="18" charset="-127"/>
                <a:ea typeface="아리따-돋움(TTF)-Medium" panose="02020603020101020101" pitchFamily="18" charset="-127"/>
              </a:rPr>
              <a:t>O</a:t>
            </a:r>
          </a:p>
          <a:p>
            <a:pPr algn="ctr"/>
            <a:r>
              <a:rPr lang="en-US" altLang="ko-KR" sz="1400" b="1" dirty="0">
                <a:latin typeface="아리따-돋움(TTF)-Medium" panose="02020603020101020101" pitchFamily="18" charset="-127"/>
                <a:ea typeface="아리따-돋움(TTF)-Medium" panose="02020603020101020101" pitchFamily="18" charset="-127"/>
              </a:rPr>
              <a:t>M</a:t>
            </a:r>
          </a:p>
          <a:p>
            <a:pPr algn="ctr"/>
            <a:r>
              <a:rPr lang="en-US" altLang="ko-KR" sz="1400" b="1" dirty="0">
                <a:latin typeface="아리따-돋움(TTF)-Medium" panose="02020603020101020101" pitchFamily="18" charset="-127"/>
                <a:ea typeface="아리따-돋움(TTF)-Medium" panose="02020603020101020101" pitchFamily="18" charset="-127"/>
              </a:rPr>
              <a:t>E</a:t>
            </a:r>
            <a:endParaRPr lang="ko-KR" altLang="en-US" sz="1400" b="1" dirty="0">
              <a:latin typeface="아리따-돋움(TTF)-Medium" panose="02020603020101020101" pitchFamily="18" charset="-127"/>
              <a:ea typeface="아리따-돋움(TTF)-Medium" panose="02020603020101020101" pitchFamily="18" charset="-127"/>
            </a:endParaRPr>
          </a:p>
        </p:txBody>
      </p:sp>
      <p:sp>
        <p:nvSpPr>
          <p:cNvPr id="39" name="자유형: 도형 38">
            <a:extLst>
              <a:ext uri="{FF2B5EF4-FFF2-40B4-BE49-F238E27FC236}">
                <a16:creationId xmlns:a16="http://schemas.microsoft.com/office/drawing/2014/main" id="{0BF230C5-9EA4-41C4-9652-52EF183A9CBD}"/>
              </a:ext>
            </a:extLst>
          </p:cNvPr>
          <p:cNvSpPr/>
          <p:nvPr/>
        </p:nvSpPr>
        <p:spPr>
          <a:xfrm rot="2256415">
            <a:off x="1257981" y="3964195"/>
            <a:ext cx="608304" cy="664935"/>
          </a:xfrm>
          <a:custGeom>
            <a:avLst/>
            <a:gdLst>
              <a:gd name="connsiteX0" fmla="*/ 0 w 657380"/>
              <a:gd name="connsiteY0" fmla="*/ 0 h 684789"/>
              <a:gd name="connsiteX1" fmla="*/ 11037 w 657380"/>
              <a:gd name="connsiteY1" fmla="*/ 3668 h 684789"/>
              <a:gd name="connsiteX2" fmla="*/ 8532 w 657380"/>
              <a:gd name="connsiteY2" fmla="*/ 11573 h 684789"/>
              <a:gd name="connsiteX3" fmla="*/ 9280 w 657380"/>
              <a:gd name="connsiteY3" fmla="*/ 18674 h 684789"/>
              <a:gd name="connsiteX4" fmla="*/ 9281 w 657380"/>
              <a:gd name="connsiteY4" fmla="*/ 18674 h 684789"/>
              <a:gd name="connsiteX5" fmla="*/ 34683 w 657380"/>
              <a:gd name="connsiteY5" fmla="*/ 97656 h 684789"/>
              <a:gd name="connsiteX6" fmla="*/ 47126 w 657380"/>
              <a:gd name="connsiteY6" fmla="*/ 122140 h 684789"/>
              <a:gd name="connsiteX7" fmla="*/ 74579 w 657380"/>
              <a:gd name="connsiteY7" fmla="*/ 171743 h 684789"/>
              <a:gd name="connsiteX8" fmla="*/ 94082 w 657380"/>
              <a:gd name="connsiteY8" fmla="*/ 198437 h 684789"/>
              <a:gd name="connsiteX9" fmla="*/ 127971 w 657380"/>
              <a:gd name="connsiteY9" fmla="*/ 239850 h 684789"/>
              <a:gd name="connsiteX10" fmla="*/ 153059 w 657380"/>
              <a:gd name="connsiteY10" fmla="*/ 265146 h 684789"/>
              <a:gd name="connsiteX11" fmla="*/ 194020 w 657380"/>
              <a:gd name="connsiteY11" fmla="*/ 300926 h 684789"/>
              <a:gd name="connsiteX12" fmla="*/ 223423 w 657380"/>
              <a:gd name="connsiteY12" fmla="*/ 323210 h 684789"/>
              <a:gd name="connsiteX13" fmla="*/ 272343 w 657380"/>
              <a:gd name="connsiteY13" fmla="*/ 354011 h 684789"/>
              <a:gd name="connsiteX14" fmla="*/ 304229 w 657380"/>
              <a:gd name="connsiteY14" fmla="*/ 372058 h 684789"/>
              <a:gd name="connsiteX15" fmla="*/ 364466 w 657380"/>
              <a:gd name="connsiteY15" fmla="*/ 398536 h 684789"/>
              <a:gd name="connsiteX16" fmla="*/ 394452 w 657380"/>
              <a:gd name="connsiteY16" fmla="*/ 410763 h 684789"/>
              <a:gd name="connsiteX17" fmla="*/ 493035 w 657380"/>
              <a:gd name="connsiteY17" fmla="*/ 438272 h 684789"/>
              <a:gd name="connsiteX18" fmla="*/ 493035 w 657380"/>
              <a:gd name="connsiteY18" fmla="*/ 356099 h 684789"/>
              <a:gd name="connsiteX19" fmla="*/ 657380 w 657380"/>
              <a:gd name="connsiteY19" fmla="*/ 537091 h 684789"/>
              <a:gd name="connsiteX20" fmla="*/ 493035 w 657380"/>
              <a:gd name="connsiteY20" fmla="*/ 684789 h 684789"/>
              <a:gd name="connsiteX21" fmla="*/ 493035 w 657380"/>
              <a:gd name="connsiteY21" fmla="*/ 602617 h 684789"/>
              <a:gd name="connsiteX22" fmla="*/ 293551 w 657380"/>
              <a:gd name="connsiteY22" fmla="*/ 531710 h 684789"/>
              <a:gd name="connsiteX23" fmla="*/ 0 w 657380"/>
              <a:gd name="connsiteY23" fmla="*/ 95025 h 6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7380" h="684789">
                <a:moveTo>
                  <a:pt x="0" y="0"/>
                </a:moveTo>
                <a:lnTo>
                  <a:pt x="11037" y="3668"/>
                </a:lnTo>
                <a:lnTo>
                  <a:pt x="8532" y="11573"/>
                </a:lnTo>
                <a:lnTo>
                  <a:pt x="9280" y="18674"/>
                </a:lnTo>
                <a:lnTo>
                  <a:pt x="9281" y="18674"/>
                </a:lnTo>
                <a:lnTo>
                  <a:pt x="34683" y="97656"/>
                </a:lnTo>
                <a:lnTo>
                  <a:pt x="47126" y="122140"/>
                </a:lnTo>
                <a:lnTo>
                  <a:pt x="74579" y="171743"/>
                </a:lnTo>
                <a:lnTo>
                  <a:pt x="94082" y="198437"/>
                </a:lnTo>
                <a:lnTo>
                  <a:pt x="127971" y="239850"/>
                </a:lnTo>
                <a:lnTo>
                  <a:pt x="153059" y="265146"/>
                </a:lnTo>
                <a:lnTo>
                  <a:pt x="194020" y="300926"/>
                </a:lnTo>
                <a:lnTo>
                  <a:pt x="223423" y="323210"/>
                </a:lnTo>
                <a:lnTo>
                  <a:pt x="272343" y="354011"/>
                </a:lnTo>
                <a:lnTo>
                  <a:pt x="304229" y="372058"/>
                </a:lnTo>
                <a:lnTo>
                  <a:pt x="364466" y="398536"/>
                </a:lnTo>
                <a:lnTo>
                  <a:pt x="394452" y="410763"/>
                </a:lnTo>
                <a:lnTo>
                  <a:pt x="493035" y="438272"/>
                </a:lnTo>
                <a:lnTo>
                  <a:pt x="493035" y="356099"/>
                </a:lnTo>
                <a:lnTo>
                  <a:pt x="657380" y="537091"/>
                </a:lnTo>
                <a:lnTo>
                  <a:pt x="493035" y="684789"/>
                </a:lnTo>
                <a:lnTo>
                  <a:pt x="493035" y="602617"/>
                </a:lnTo>
                <a:cubicBezTo>
                  <a:pt x="420474" y="587676"/>
                  <a:pt x="353379" y="563422"/>
                  <a:pt x="293551" y="531710"/>
                </a:cubicBezTo>
                <a:cubicBezTo>
                  <a:pt x="114069" y="436573"/>
                  <a:pt x="0" y="274314"/>
                  <a:pt x="0" y="95025"/>
                </a:cubicBezTo>
                <a:close/>
              </a:path>
            </a:pathLst>
          </a:custGeom>
          <a:solidFill>
            <a:schemeClr val="bg1">
              <a:lumMod val="95000"/>
            </a:schemeClr>
          </a:solidFill>
          <a:ln w="31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dirty="0" err="1">
              <a:solidFill>
                <a:schemeClr val="tx1"/>
              </a:solidFill>
              <a:latin typeface="아리따-돋움4.0(TTF)-Medium" panose="02020603020101020101" pitchFamily="18" charset="-127"/>
              <a:ea typeface="아리따-돋움4.0(TTF)-Medium" panose="02020603020101020101" pitchFamily="18" charset="-127"/>
            </a:endParaRPr>
          </a:p>
        </p:txBody>
      </p:sp>
      <p:sp>
        <p:nvSpPr>
          <p:cNvPr id="5" name="TextBox 4">
            <a:extLst>
              <a:ext uri="{FF2B5EF4-FFF2-40B4-BE49-F238E27FC236}">
                <a16:creationId xmlns:a16="http://schemas.microsoft.com/office/drawing/2014/main" id="{F2194CD9-2EB7-4368-95CA-0610FB8DDCA6}"/>
              </a:ext>
            </a:extLst>
          </p:cNvPr>
          <p:cNvSpPr txBox="1"/>
          <p:nvPr/>
        </p:nvSpPr>
        <p:spPr>
          <a:xfrm>
            <a:off x="3425516" y="2358974"/>
            <a:ext cx="292068" cy="858953"/>
          </a:xfrm>
          <a:prstGeom prst="rect">
            <a:avLst/>
          </a:prstGeom>
          <a:noFill/>
        </p:spPr>
        <p:txBody>
          <a:bodyPr wrap="none" rtlCol="0">
            <a:spAutoFit/>
          </a:bodyPr>
          <a:lstStyle/>
          <a:p>
            <a:pPr>
              <a:lnSpc>
                <a:spcPct val="50000"/>
              </a:lnSpc>
            </a:pPr>
            <a:r>
              <a:rPr lang="en-US" altLang="ko-KR" sz="3200" b="1" dirty="0">
                <a:latin typeface="아리따-돋움(TTF)-Medium" panose="02020603020101020101" pitchFamily="18" charset="-127"/>
                <a:ea typeface="아리따-돋움(TTF)-Medium" panose="02020603020101020101" pitchFamily="18" charset="-127"/>
              </a:rPr>
              <a:t>.</a:t>
            </a:r>
          </a:p>
          <a:p>
            <a:pPr>
              <a:lnSpc>
                <a:spcPct val="50000"/>
              </a:lnSpc>
            </a:pPr>
            <a:r>
              <a:rPr lang="en-US" altLang="ko-KR" sz="3200" b="1" dirty="0">
                <a:latin typeface="아리따-돋움(TTF)-Medium" panose="02020603020101020101" pitchFamily="18" charset="-127"/>
                <a:ea typeface="아리따-돋움(TTF)-Medium" panose="02020603020101020101" pitchFamily="18" charset="-127"/>
              </a:rPr>
              <a:t>.</a:t>
            </a:r>
          </a:p>
          <a:p>
            <a:pPr>
              <a:lnSpc>
                <a:spcPct val="50000"/>
              </a:lnSpc>
            </a:pPr>
            <a:r>
              <a:rPr lang="en-US" altLang="ko-KR" sz="3200" b="1" dirty="0">
                <a:latin typeface="아리따-돋움(TTF)-Medium" panose="02020603020101020101" pitchFamily="18" charset="-127"/>
                <a:ea typeface="아리따-돋움(TTF)-Medium" panose="02020603020101020101" pitchFamily="18" charset="-127"/>
              </a:rPr>
              <a:t>.</a:t>
            </a:r>
            <a:endParaRPr lang="ko-KR" altLang="en-US" sz="3200" b="1" dirty="0">
              <a:latin typeface="아리따-돋움(TTF)-Medium" panose="02020603020101020101" pitchFamily="18" charset="-127"/>
              <a:ea typeface="아리따-돋움(TTF)-Medium" panose="02020603020101020101" pitchFamily="18" charset="-127"/>
            </a:endParaRPr>
          </a:p>
        </p:txBody>
      </p:sp>
      <p:sp>
        <p:nvSpPr>
          <p:cNvPr id="28" name="사각형: 둥근 모서리 27">
            <a:extLst>
              <a:ext uri="{FF2B5EF4-FFF2-40B4-BE49-F238E27FC236}">
                <a16:creationId xmlns:a16="http://schemas.microsoft.com/office/drawing/2014/main" id="{D8299802-5760-420E-B3C0-2282ACB86951}"/>
              </a:ext>
            </a:extLst>
          </p:cNvPr>
          <p:cNvSpPr/>
          <p:nvPr/>
        </p:nvSpPr>
        <p:spPr>
          <a:xfrm>
            <a:off x="1271325" y="5369282"/>
            <a:ext cx="1238054" cy="487166"/>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타원 29">
            <a:extLst>
              <a:ext uri="{FF2B5EF4-FFF2-40B4-BE49-F238E27FC236}">
                <a16:creationId xmlns:a16="http://schemas.microsoft.com/office/drawing/2014/main" id="{F6034ADF-2D2D-45CA-AC48-2E157766737C}"/>
              </a:ext>
            </a:extLst>
          </p:cNvPr>
          <p:cNvSpPr/>
          <p:nvPr/>
        </p:nvSpPr>
        <p:spPr>
          <a:xfrm>
            <a:off x="1118293" y="5292766"/>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cxnSp>
        <p:nvCxnSpPr>
          <p:cNvPr id="35" name="직선 연결선 34">
            <a:extLst>
              <a:ext uri="{FF2B5EF4-FFF2-40B4-BE49-F238E27FC236}">
                <a16:creationId xmlns:a16="http://schemas.microsoft.com/office/drawing/2014/main" id="{11FC8BE7-2699-4D8E-92D1-68B1649AA0EC}"/>
              </a:ext>
            </a:extLst>
          </p:cNvPr>
          <p:cNvCxnSpPr>
            <a:cxnSpLocks/>
          </p:cNvCxnSpPr>
          <p:nvPr/>
        </p:nvCxnSpPr>
        <p:spPr>
          <a:xfrm>
            <a:off x="7636369" y="1338947"/>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444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2DA0BF57-1F85-43BF-84B6-DC40F05A8745}"/>
              </a:ext>
            </a:extLst>
          </p:cNvPr>
          <p:cNvPicPr>
            <a:picLocks noChangeAspect="1"/>
          </p:cNvPicPr>
          <p:nvPr/>
        </p:nvPicPr>
        <p:blipFill>
          <a:blip r:embed="rId2"/>
          <a:stretch>
            <a:fillRect/>
          </a:stretch>
        </p:blipFill>
        <p:spPr>
          <a:xfrm>
            <a:off x="962216" y="4556404"/>
            <a:ext cx="5700713" cy="2062163"/>
          </a:xfrm>
          <a:prstGeom prst="rect">
            <a:avLst/>
          </a:prstGeom>
          <a:ln>
            <a:solidFill>
              <a:schemeClr val="bg1">
                <a:lumMod val="85000"/>
              </a:schemeClr>
            </a:solidFill>
          </a:ln>
        </p:spPr>
      </p:pic>
      <p:pic>
        <p:nvPicPr>
          <p:cNvPr id="23" name="그림 22">
            <a:extLst>
              <a:ext uri="{FF2B5EF4-FFF2-40B4-BE49-F238E27FC236}">
                <a16:creationId xmlns:a16="http://schemas.microsoft.com/office/drawing/2014/main" id="{9CC8BEA4-EAF4-4B54-ABB6-C08D7F680EE8}"/>
              </a:ext>
            </a:extLst>
          </p:cNvPr>
          <p:cNvPicPr>
            <a:picLocks noChangeAspect="1"/>
          </p:cNvPicPr>
          <p:nvPr/>
        </p:nvPicPr>
        <p:blipFill rotWithShape="1">
          <a:blip r:embed="rId3"/>
          <a:srcRect b="44258"/>
          <a:stretch/>
        </p:blipFill>
        <p:spPr>
          <a:xfrm>
            <a:off x="1106179" y="804379"/>
            <a:ext cx="4766310" cy="1531024"/>
          </a:xfrm>
          <a:prstGeom prst="rect">
            <a:avLst/>
          </a:prstGeom>
        </p:spPr>
      </p:pic>
      <p:pic>
        <p:nvPicPr>
          <p:cNvPr id="24" name="그림 23">
            <a:extLst>
              <a:ext uri="{FF2B5EF4-FFF2-40B4-BE49-F238E27FC236}">
                <a16:creationId xmlns:a16="http://schemas.microsoft.com/office/drawing/2014/main" id="{095D7BA4-6F59-41F8-8399-D8B665DCFF4D}"/>
              </a:ext>
            </a:extLst>
          </p:cNvPr>
          <p:cNvPicPr>
            <a:picLocks noChangeAspect="1"/>
          </p:cNvPicPr>
          <p:nvPr/>
        </p:nvPicPr>
        <p:blipFill rotWithShape="1">
          <a:blip r:embed="rId4"/>
          <a:srcRect t="75124"/>
          <a:stretch/>
        </p:blipFill>
        <p:spPr>
          <a:xfrm>
            <a:off x="1106179" y="3081673"/>
            <a:ext cx="4766310" cy="728461"/>
          </a:xfrm>
          <a:prstGeom prst="rect">
            <a:avLst/>
          </a:prstGeom>
        </p:spPr>
      </p:pic>
      <p:sp>
        <p:nvSpPr>
          <p:cNvPr id="2" name="슬라이드 번호 개체 틀 1">
            <a:extLst>
              <a:ext uri="{FF2B5EF4-FFF2-40B4-BE49-F238E27FC236}">
                <a16:creationId xmlns:a16="http://schemas.microsoft.com/office/drawing/2014/main" id="{A2E573C3-2E07-46DC-A484-81B345FA4A8A}"/>
              </a:ext>
            </a:extLst>
          </p:cNvPr>
          <p:cNvSpPr>
            <a:spLocks noGrp="1"/>
          </p:cNvSpPr>
          <p:nvPr>
            <p:ph type="sldNum" sz="quarter" idx="12"/>
          </p:nvPr>
        </p:nvSpPr>
        <p:spPr/>
        <p:txBody>
          <a:bodyPr/>
          <a:lstStyle/>
          <a:p>
            <a:fld id="{33936384-6829-4736-91C5-B78CFB86700B}" type="slidenum">
              <a:rPr lang="ko-KR" altLang="en-US" smtClean="0">
                <a:solidFill>
                  <a:prstClr val="black">
                    <a:tint val="75000"/>
                  </a:prstClr>
                </a:solidFill>
              </a:rPr>
              <a:pPr/>
              <a:t>29</a:t>
            </a:fld>
            <a:endParaRPr lang="ko-KR" altLang="en-US" dirty="0">
              <a:solidFill>
                <a:prstClr val="black">
                  <a:tint val="75000"/>
                </a:prstClr>
              </a:solidFill>
            </a:endParaRPr>
          </a:p>
        </p:txBody>
      </p:sp>
      <p:sp>
        <p:nvSpPr>
          <p:cNvPr id="3" name="텍스트 개체 틀 2">
            <a:extLst>
              <a:ext uri="{FF2B5EF4-FFF2-40B4-BE49-F238E27FC236}">
                <a16:creationId xmlns:a16="http://schemas.microsoft.com/office/drawing/2014/main" id="{048389E4-9BF2-437B-83E2-FE8E6CF2D96D}"/>
              </a:ext>
            </a:extLst>
          </p:cNvPr>
          <p:cNvSpPr>
            <a:spLocks noGrp="1"/>
          </p:cNvSpPr>
          <p:nvPr>
            <p:ph type="body" sz="quarter" idx="11"/>
          </p:nvPr>
        </p:nvSpPr>
        <p:spPr/>
        <p:txBody>
          <a:bodyPr/>
          <a:lstStyle/>
          <a:p>
            <a:r>
              <a:rPr lang="en-US" altLang="ko-KR" dirty="0"/>
              <a:t>GUIDE-HOME-03</a:t>
            </a:r>
            <a:endParaRPr lang="ko-KR" altLang="en-US" dirty="0"/>
          </a:p>
        </p:txBody>
      </p:sp>
      <p:sp>
        <p:nvSpPr>
          <p:cNvPr id="4" name="텍스트 개체 틀 3">
            <a:extLst>
              <a:ext uri="{FF2B5EF4-FFF2-40B4-BE49-F238E27FC236}">
                <a16:creationId xmlns:a16="http://schemas.microsoft.com/office/drawing/2014/main" id="{94AC05BA-9838-4A6E-9C97-DDDB7EFEA762}"/>
              </a:ext>
            </a:extLst>
          </p:cNvPr>
          <p:cNvSpPr>
            <a:spLocks noGrp="1"/>
          </p:cNvSpPr>
          <p:nvPr>
            <p:ph type="body" sz="quarter" idx="13"/>
          </p:nvPr>
        </p:nvSpPr>
        <p:spPr/>
        <p:txBody>
          <a:bodyPr/>
          <a:lstStyle/>
          <a:p>
            <a:r>
              <a:rPr lang="en-US" altLang="ko-KR" dirty="0"/>
              <a:t>Manual</a:t>
            </a:r>
            <a:endParaRPr lang="ko-KR" altLang="en-US" dirty="0"/>
          </a:p>
        </p:txBody>
      </p:sp>
      <p:sp>
        <p:nvSpPr>
          <p:cNvPr id="45" name="텍스트 개체 틀 25">
            <a:extLst>
              <a:ext uri="{FF2B5EF4-FFF2-40B4-BE49-F238E27FC236}">
                <a16:creationId xmlns:a16="http://schemas.microsoft.com/office/drawing/2014/main" id="{D6608DD2-183F-4BB9-A9B4-10047D29D1A1}"/>
              </a:ext>
            </a:extLst>
          </p:cNvPr>
          <p:cNvSpPr>
            <a:spLocks noGrp="1"/>
          </p:cNvSpPr>
          <p:nvPr>
            <p:ph type="body" sz="quarter" idx="14"/>
          </p:nvPr>
        </p:nvSpPr>
        <p:spPr/>
        <p:txBody>
          <a:bodyPr/>
          <a:lstStyle/>
          <a:p>
            <a:r>
              <a:rPr lang="en-US" altLang="ko-KR" dirty="0"/>
              <a:t>(1) If you click Manuals in the menu at the top of the HOME screen or click Manuals at the bottom of the HOME screen, categories under the manuals and documents by category are displayed.</a:t>
            </a:r>
          </a:p>
          <a:p>
            <a:r>
              <a:rPr lang="en-US" altLang="ko-KR" dirty="0"/>
              <a:t>(2) Manual Category &amp; Documentation</a:t>
            </a:r>
          </a:p>
          <a:p>
            <a:pPr marL="171450" indent="-171450">
              <a:buFont typeface="Arial" panose="020B0604020202020204" pitchFamily="34" charset="0"/>
              <a:buChar char="•"/>
            </a:pPr>
            <a:r>
              <a:rPr lang="en-US" altLang="ko-KR" dirty="0"/>
              <a:t>It shows the list of categories under the manual and the list of registered manual documents by category.</a:t>
            </a:r>
          </a:p>
          <a:p>
            <a:pPr marL="171450" indent="-171450">
              <a:buFont typeface="Arial" panose="020B0604020202020204" pitchFamily="34" charset="0"/>
              <a:buChar char="•"/>
            </a:pPr>
            <a:r>
              <a:rPr lang="en-US" altLang="ko-KR" dirty="0"/>
              <a:t>Documents show up to six.</a:t>
            </a:r>
          </a:p>
        </p:txBody>
      </p:sp>
      <p:cxnSp>
        <p:nvCxnSpPr>
          <p:cNvPr id="47" name="직선 연결선 46">
            <a:extLst>
              <a:ext uri="{FF2B5EF4-FFF2-40B4-BE49-F238E27FC236}">
                <a16:creationId xmlns:a16="http://schemas.microsoft.com/office/drawing/2014/main" id="{C899F4C7-49EE-4B91-8165-E804D9A3F730}"/>
              </a:ext>
            </a:extLst>
          </p:cNvPr>
          <p:cNvCxnSpPr>
            <a:cxnSpLocks/>
          </p:cNvCxnSpPr>
          <p:nvPr/>
        </p:nvCxnSpPr>
        <p:spPr>
          <a:xfrm>
            <a:off x="7636369" y="1440150"/>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3" name="타원 52">
            <a:extLst>
              <a:ext uri="{FF2B5EF4-FFF2-40B4-BE49-F238E27FC236}">
                <a16:creationId xmlns:a16="http://schemas.microsoft.com/office/drawing/2014/main" id="{981096F5-E690-4764-85A6-AB491336780C}"/>
              </a:ext>
            </a:extLst>
          </p:cNvPr>
          <p:cNvSpPr/>
          <p:nvPr/>
        </p:nvSpPr>
        <p:spPr>
          <a:xfrm>
            <a:off x="7699880" y="808567"/>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54" name="타원 53">
            <a:extLst>
              <a:ext uri="{FF2B5EF4-FFF2-40B4-BE49-F238E27FC236}">
                <a16:creationId xmlns:a16="http://schemas.microsoft.com/office/drawing/2014/main" id="{FF870025-4A4D-4D3D-A9E2-775F6BDA6D25}"/>
              </a:ext>
            </a:extLst>
          </p:cNvPr>
          <p:cNvSpPr/>
          <p:nvPr/>
        </p:nvSpPr>
        <p:spPr>
          <a:xfrm>
            <a:off x="7710370" y="1541534"/>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25" name="타원 24">
            <a:extLst>
              <a:ext uri="{FF2B5EF4-FFF2-40B4-BE49-F238E27FC236}">
                <a16:creationId xmlns:a16="http://schemas.microsoft.com/office/drawing/2014/main" id="{969DCF39-C398-4702-A261-9031BF0B8FC3}"/>
              </a:ext>
            </a:extLst>
          </p:cNvPr>
          <p:cNvSpPr/>
          <p:nvPr/>
        </p:nvSpPr>
        <p:spPr>
          <a:xfrm>
            <a:off x="1043141" y="4937186"/>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29" name="사각형: 둥근 모서리 28">
            <a:extLst>
              <a:ext uri="{FF2B5EF4-FFF2-40B4-BE49-F238E27FC236}">
                <a16:creationId xmlns:a16="http://schemas.microsoft.com/office/drawing/2014/main" id="{D05508EF-0BC5-4691-A681-428DA61733B6}"/>
              </a:ext>
            </a:extLst>
          </p:cNvPr>
          <p:cNvSpPr/>
          <p:nvPr/>
        </p:nvSpPr>
        <p:spPr>
          <a:xfrm>
            <a:off x="1179696" y="5005127"/>
            <a:ext cx="1733185" cy="1452234"/>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타원 30">
            <a:extLst>
              <a:ext uri="{FF2B5EF4-FFF2-40B4-BE49-F238E27FC236}">
                <a16:creationId xmlns:a16="http://schemas.microsoft.com/office/drawing/2014/main" id="{F92C2B22-B016-4977-8886-9BD849390696}"/>
              </a:ext>
            </a:extLst>
          </p:cNvPr>
          <p:cNvSpPr/>
          <p:nvPr/>
        </p:nvSpPr>
        <p:spPr>
          <a:xfrm>
            <a:off x="4224161" y="791923"/>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32" name="사각형: 둥근 모서리 31">
            <a:extLst>
              <a:ext uri="{FF2B5EF4-FFF2-40B4-BE49-F238E27FC236}">
                <a16:creationId xmlns:a16="http://schemas.microsoft.com/office/drawing/2014/main" id="{C8C5CBF0-061E-4843-818B-DBEF82618607}"/>
              </a:ext>
            </a:extLst>
          </p:cNvPr>
          <p:cNvSpPr/>
          <p:nvPr/>
        </p:nvSpPr>
        <p:spPr>
          <a:xfrm>
            <a:off x="4315637" y="868439"/>
            <a:ext cx="260507" cy="153032"/>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타원 32">
            <a:extLst>
              <a:ext uri="{FF2B5EF4-FFF2-40B4-BE49-F238E27FC236}">
                <a16:creationId xmlns:a16="http://schemas.microsoft.com/office/drawing/2014/main" id="{2BE73B3D-D881-44BB-9251-61DDDFD4E304}"/>
              </a:ext>
            </a:extLst>
          </p:cNvPr>
          <p:cNvSpPr/>
          <p:nvPr/>
        </p:nvSpPr>
        <p:spPr>
          <a:xfrm>
            <a:off x="2670126" y="3037917"/>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34" name="사각형: 둥근 모서리 33">
            <a:extLst>
              <a:ext uri="{FF2B5EF4-FFF2-40B4-BE49-F238E27FC236}">
                <a16:creationId xmlns:a16="http://schemas.microsoft.com/office/drawing/2014/main" id="{D9731387-1228-4278-BA4D-BEE9D7FC314E}"/>
              </a:ext>
            </a:extLst>
          </p:cNvPr>
          <p:cNvSpPr/>
          <p:nvPr/>
        </p:nvSpPr>
        <p:spPr>
          <a:xfrm>
            <a:off x="2746642" y="3130949"/>
            <a:ext cx="1477519" cy="623649"/>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사다리꼴 34">
            <a:extLst>
              <a:ext uri="{FF2B5EF4-FFF2-40B4-BE49-F238E27FC236}">
                <a16:creationId xmlns:a16="http://schemas.microsoft.com/office/drawing/2014/main" id="{88ED5B27-3B71-47CA-AF95-5CC7BBF5A7CC}"/>
              </a:ext>
            </a:extLst>
          </p:cNvPr>
          <p:cNvSpPr/>
          <p:nvPr/>
        </p:nvSpPr>
        <p:spPr>
          <a:xfrm rot="5400000">
            <a:off x="4735721" y="2021577"/>
            <a:ext cx="2953078" cy="491380"/>
          </a:xfrm>
          <a:prstGeom prst="trapezoid">
            <a:avLst/>
          </a:prstGeom>
          <a:solidFill>
            <a:schemeClr val="bg1">
              <a:lumMod val="95000"/>
            </a:schemeClr>
          </a:solidFill>
          <a:ln w="3175">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dirty="0" err="1">
              <a:latin typeface="아리따-돋움4.0(TTF)-Medium" panose="02020603020101020101" pitchFamily="18" charset="-127"/>
              <a:ea typeface="아리따-돋움4.0(TTF)-Medium" panose="02020603020101020101" pitchFamily="18" charset="-127"/>
            </a:endParaRPr>
          </a:p>
        </p:txBody>
      </p:sp>
      <p:sp>
        <p:nvSpPr>
          <p:cNvPr id="36" name="TextBox 35">
            <a:extLst>
              <a:ext uri="{FF2B5EF4-FFF2-40B4-BE49-F238E27FC236}">
                <a16:creationId xmlns:a16="http://schemas.microsoft.com/office/drawing/2014/main" id="{F4DA69FD-6749-4F29-8A7B-664E59773766}"/>
              </a:ext>
            </a:extLst>
          </p:cNvPr>
          <p:cNvSpPr txBox="1"/>
          <p:nvPr/>
        </p:nvSpPr>
        <p:spPr>
          <a:xfrm>
            <a:off x="6033365" y="1774199"/>
            <a:ext cx="357790" cy="954107"/>
          </a:xfrm>
          <a:prstGeom prst="rect">
            <a:avLst/>
          </a:prstGeom>
          <a:noFill/>
        </p:spPr>
        <p:txBody>
          <a:bodyPr wrap="none" rtlCol="0">
            <a:spAutoFit/>
          </a:bodyPr>
          <a:lstStyle/>
          <a:p>
            <a:pPr algn="ctr"/>
            <a:r>
              <a:rPr lang="en-US" altLang="ko-KR" sz="1400" b="1" dirty="0">
                <a:latin typeface="아리따-돋움(TTF)-Medium" panose="02020603020101020101" pitchFamily="18" charset="-127"/>
                <a:ea typeface="아리따-돋움(TTF)-Medium" panose="02020603020101020101" pitchFamily="18" charset="-127"/>
              </a:rPr>
              <a:t>H</a:t>
            </a:r>
          </a:p>
          <a:p>
            <a:pPr algn="ctr"/>
            <a:r>
              <a:rPr lang="en-US" altLang="ko-KR" sz="1400" b="1" dirty="0">
                <a:latin typeface="아리따-돋움(TTF)-Medium" panose="02020603020101020101" pitchFamily="18" charset="-127"/>
                <a:ea typeface="아리따-돋움(TTF)-Medium" panose="02020603020101020101" pitchFamily="18" charset="-127"/>
              </a:rPr>
              <a:t>O</a:t>
            </a:r>
          </a:p>
          <a:p>
            <a:pPr algn="ctr"/>
            <a:r>
              <a:rPr lang="en-US" altLang="ko-KR" sz="1400" b="1" dirty="0">
                <a:latin typeface="아리따-돋움(TTF)-Medium" panose="02020603020101020101" pitchFamily="18" charset="-127"/>
                <a:ea typeface="아리따-돋움(TTF)-Medium" panose="02020603020101020101" pitchFamily="18" charset="-127"/>
              </a:rPr>
              <a:t>M</a:t>
            </a:r>
          </a:p>
          <a:p>
            <a:pPr algn="ctr"/>
            <a:r>
              <a:rPr lang="en-US" altLang="ko-KR" sz="1400" b="1" dirty="0">
                <a:latin typeface="아리따-돋움(TTF)-Medium" panose="02020603020101020101" pitchFamily="18" charset="-127"/>
                <a:ea typeface="아리따-돋움(TTF)-Medium" panose="02020603020101020101" pitchFamily="18" charset="-127"/>
              </a:rPr>
              <a:t>E</a:t>
            </a:r>
            <a:endParaRPr lang="ko-KR" altLang="en-US" sz="1400" b="1" dirty="0">
              <a:latin typeface="아리따-돋움(TTF)-Medium" panose="02020603020101020101" pitchFamily="18" charset="-127"/>
              <a:ea typeface="아리따-돋움(TTF)-Medium" panose="02020603020101020101" pitchFamily="18" charset="-127"/>
            </a:endParaRPr>
          </a:p>
        </p:txBody>
      </p:sp>
      <p:sp>
        <p:nvSpPr>
          <p:cNvPr id="37" name="자유형: 도형 36">
            <a:extLst>
              <a:ext uri="{FF2B5EF4-FFF2-40B4-BE49-F238E27FC236}">
                <a16:creationId xmlns:a16="http://schemas.microsoft.com/office/drawing/2014/main" id="{BA3EBDE8-2DC8-42E5-9253-515DC88219A0}"/>
              </a:ext>
            </a:extLst>
          </p:cNvPr>
          <p:cNvSpPr/>
          <p:nvPr/>
        </p:nvSpPr>
        <p:spPr>
          <a:xfrm rot="2256415">
            <a:off x="1131528" y="3740975"/>
            <a:ext cx="608304" cy="664935"/>
          </a:xfrm>
          <a:custGeom>
            <a:avLst/>
            <a:gdLst>
              <a:gd name="connsiteX0" fmla="*/ 0 w 657380"/>
              <a:gd name="connsiteY0" fmla="*/ 0 h 684789"/>
              <a:gd name="connsiteX1" fmla="*/ 11037 w 657380"/>
              <a:gd name="connsiteY1" fmla="*/ 3668 h 684789"/>
              <a:gd name="connsiteX2" fmla="*/ 8532 w 657380"/>
              <a:gd name="connsiteY2" fmla="*/ 11573 h 684789"/>
              <a:gd name="connsiteX3" fmla="*/ 9280 w 657380"/>
              <a:gd name="connsiteY3" fmla="*/ 18674 h 684789"/>
              <a:gd name="connsiteX4" fmla="*/ 9281 w 657380"/>
              <a:gd name="connsiteY4" fmla="*/ 18674 h 684789"/>
              <a:gd name="connsiteX5" fmla="*/ 34683 w 657380"/>
              <a:gd name="connsiteY5" fmla="*/ 97656 h 684789"/>
              <a:gd name="connsiteX6" fmla="*/ 47126 w 657380"/>
              <a:gd name="connsiteY6" fmla="*/ 122140 h 684789"/>
              <a:gd name="connsiteX7" fmla="*/ 74579 w 657380"/>
              <a:gd name="connsiteY7" fmla="*/ 171743 h 684789"/>
              <a:gd name="connsiteX8" fmla="*/ 94082 w 657380"/>
              <a:gd name="connsiteY8" fmla="*/ 198437 h 684789"/>
              <a:gd name="connsiteX9" fmla="*/ 127971 w 657380"/>
              <a:gd name="connsiteY9" fmla="*/ 239850 h 684789"/>
              <a:gd name="connsiteX10" fmla="*/ 153059 w 657380"/>
              <a:gd name="connsiteY10" fmla="*/ 265146 h 684789"/>
              <a:gd name="connsiteX11" fmla="*/ 194020 w 657380"/>
              <a:gd name="connsiteY11" fmla="*/ 300926 h 684789"/>
              <a:gd name="connsiteX12" fmla="*/ 223423 w 657380"/>
              <a:gd name="connsiteY12" fmla="*/ 323210 h 684789"/>
              <a:gd name="connsiteX13" fmla="*/ 272343 w 657380"/>
              <a:gd name="connsiteY13" fmla="*/ 354011 h 684789"/>
              <a:gd name="connsiteX14" fmla="*/ 304229 w 657380"/>
              <a:gd name="connsiteY14" fmla="*/ 372058 h 684789"/>
              <a:gd name="connsiteX15" fmla="*/ 364466 w 657380"/>
              <a:gd name="connsiteY15" fmla="*/ 398536 h 684789"/>
              <a:gd name="connsiteX16" fmla="*/ 394452 w 657380"/>
              <a:gd name="connsiteY16" fmla="*/ 410763 h 684789"/>
              <a:gd name="connsiteX17" fmla="*/ 493035 w 657380"/>
              <a:gd name="connsiteY17" fmla="*/ 438272 h 684789"/>
              <a:gd name="connsiteX18" fmla="*/ 493035 w 657380"/>
              <a:gd name="connsiteY18" fmla="*/ 356099 h 684789"/>
              <a:gd name="connsiteX19" fmla="*/ 657380 w 657380"/>
              <a:gd name="connsiteY19" fmla="*/ 537091 h 684789"/>
              <a:gd name="connsiteX20" fmla="*/ 493035 w 657380"/>
              <a:gd name="connsiteY20" fmla="*/ 684789 h 684789"/>
              <a:gd name="connsiteX21" fmla="*/ 493035 w 657380"/>
              <a:gd name="connsiteY21" fmla="*/ 602617 h 684789"/>
              <a:gd name="connsiteX22" fmla="*/ 293551 w 657380"/>
              <a:gd name="connsiteY22" fmla="*/ 531710 h 684789"/>
              <a:gd name="connsiteX23" fmla="*/ 0 w 657380"/>
              <a:gd name="connsiteY23" fmla="*/ 95025 h 6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7380" h="684789">
                <a:moveTo>
                  <a:pt x="0" y="0"/>
                </a:moveTo>
                <a:lnTo>
                  <a:pt x="11037" y="3668"/>
                </a:lnTo>
                <a:lnTo>
                  <a:pt x="8532" y="11573"/>
                </a:lnTo>
                <a:lnTo>
                  <a:pt x="9280" y="18674"/>
                </a:lnTo>
                <a:lnTo>
                  <a:pt x="9281" y="18674"/>
                </a:lnTo>
                <a:lnTo>
                  <a:pt x="34683" y="97656"/>
                </a:lnTo>
                <a:lnTo>
                  <a:pt x="47126" y="122140"/>
                </a:lnTo>
                <a:lnTo>
                  <a:pt x="74579" y="171743"/>
                </a:lnTo>
                <a:lnTo>
                  <a:pt x="94082" y="198437"/>
                </a:lnTo>
                <a:lnTo>
                  <a:pt x="127971" y="239850"/>
                </a:lnTo>
                <a:lnTo>
                  <a:pt x="153059" y="265146"/>
                </a:lnTo>
                <a:lnTo>
                  <a:pt x="194020" y="300926"/>
                </a:lnTo>
                <a:lnTo>
                  <a:pt x="223423" y="323210"/>
                </a:lnTo>
                <a:lnTo>
                  <a:pt x="272343" y="354011"/>
                </a:lnTo>
                <a:lnTo>
                  <a:pt x="304229" y="372058"/>
                </a:lnTo>
                <a:lnTo>
                  <a:pt x="364466" y="398536"/>
                </a:lnTo>
                <a:lnTo>
                  <a:pt x="394452" y="410763"/>
                </a:lnTo>
                <a:lnTo>
                  <a:pt x="493035" y="438272"/>
                </a:lnTo>
                <a:lnTo>
                  <a:pt x="493035" y="356099"/>
                </a:lnTo>
                <a:lnTo>
                  <a:pt x="657380" y="537091"/>
                </a:lnTo>
                <a:lnTo>
                  <a:pt x="493035" y="684789"/>
                </a:lnTo>
                <a:lnTo>
                  <a:pt x="493035" y="602617"/>
                </a:lnTo>
                <a:cubicBezTo>
                  <a:pt x="420474" y="587676"/>
                  <a:pt x="353379" y="563422"/>
                  <a:pt x="293551" y="531710"/>
                </a:cubicBezTo>
                <a:cubicBezTo>
                  <a:pt x="114069" y="436573"/>
                  <a:pt x="0" y="274314"/>
                  <a:pt x="0" y="95025"/>
                </a:cubicBezTo>
                <a:close/>
              </a:path>
            </a:pathLst>
          </a:custGeom>
          <a:solidFill>
            <a:schemeClr val="bg1">
              <a:lumMod val="95000"/>
            </a:schemeClr>
          </a:solidFill>
          <a:ln w="31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dirty="0" err="1">
              <a:solidFill>
                <a:schemeClr val="tx1"/>
              </a:solidFill>
              <a:latin typeface="아리따-돋움4.0(TTF)-Medium" panose="02020603020101020101" pitchFamily="18" charset="-127"/>
              <a:ea typeface="아리따-돋움4.0(TTF)-Medium" panose="02020603020101020101" pitchFamily="18" charset="-127"/>
            </a:endParaRPr>
          </a:p>
        </p:txBody>
      </p:sp>
    </p:spTree>
    <p:extLst>
      <p:ext uri="{BB962C8B-B14F-4D97-AF65-F5344CB8AC3E}">
        <p14:creationId xmlns:p14="http://schemas.microsoft.com/office/powerpoint/2010/main" val="649286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13F110F7-BC0E-4AB9-8423-B34824608BA7}"/>
              </a:ext>
            </a:extLst>
          </p:cNvPr>
          <p:cNvSpPr>
            <a:spLocks noGrp="1"/>
          </p:cNvSpPr>
          <p:nvPr>
            <p:ph type="sldNum" sz="quarter" idx="12"/>
          </p:nvPr>
        </p:nvSpPr>
        <p:spPr/>
        <p:txBody>
          <a:bodyPr/>
          <a:lstStyle/>
          <a:p>
            <a:fld id="{33936384-6829-4736-91C5-B78CFB86700B}" type="slidenum">
              <a:rPr lang="ko-KR" altLang="en-US" smtClean="0">
                <a:solidFill>
                  <a:prstClr val="black">
                    <a:tint val="75000"/>
                  </a:prstClr>
                </a:solidFill>
              </a:rPr>
              <a:pPr/>
              <a:t>3</a:t>
            </a:fld>
            <a:endParaRPr lang="ko-KR" altLang="en-US" dirty="0">
              <a:solidFill>
                <a:prstClr val="black">
                  <a:tint val="75000"/>
                </a:prstClr>
              </a:solidFill>
            </a:endParaRPr>
          </a:p>
        </p:txBody>
      </p:sp>
      <p:sp>
        <p:nvSpPr>
          <p:cNvPr id="5" name="제목 4">
            <a:extLst>
              <a:ext uri="{FF2B5EF4-FFF2-40B4-BE49-F238E27FC236}">
                <a16:creationId xmlns:a16="http://schemas.microsoft.com/office/drawing/2014/main" id="{91D2754A-CCF7-42AA-9827-E85E7E1F9641}"/>
              </a:ext>
            </a:extLst>
          </p:cNvPr>
          <p:cNvSpPr>
            <a:spLocks noGrp="1"/>
          </p:cNvSpPr>
          <p:nvPr>
            <p:ph type="title"/>
          </p:nvPr>
        </p:nvSpPr>
        <p:spPr/>
        <p:txBody>
          <a:bodyPr/>
          <a:lstStyle/>
          <a:p>
            <a:r>
              <a:rPr lang="ko-KR" altLang="en-US" dirty="0"/>
              <a:t>목차 </a:t>
            </a:r>
            <a:r>
              <a:rPr lang="en-US" altLang="ko-KR" dirty="0"/>
              <a:t>(Agenda)</a:t>
            </a:r>
            <a:endParaRPr lang="ko-KR" altLang="en-US" dirty="0"/>
          </a:p>
        </p:txBody>
      </p:sp>
      <p:sp>
        <p:nvSpPr>
          <p:cNvPr id="6" name="TextBox 5">
            <a:extLst>
              <a:ext uri="{FF2B5EF4-FFF2-40B4-BE49-F238E27FC236}">
                <a16:creationId xmlns:a16="http://schemas.microsoft.com/office/drawing/2014/main" id="{22A1CA34-E4CD-4564-B652-9DAA87C12FE9}"/>
              </a:ext>
            </a:extLst>
          </p:cNvPr>
          <p:cNvSpPr txBox="1"/>
          <p:nvPr/>
        </p:nvSpPr>
        <p:spPr>
          <a:xfrm>
            <a:off x="1701681" y="1042384"/>
            <a:ext cx="5550535" cy="6056210"/>
          </a:xfrm>
          <a:prstGeom prst="rect">
            <a:avLst/>
          </a:prstGeom>
          <a:noFill/>
        </p:spPr>
        <p:txBody>
          <a:bodyPr wrap="square" rtlCol="0">
            <a:spAutoFit/>
          </a:bodyPr>
          <a:lstStyle/>
          <a:p>
            <a:pPr marL="342900" indent="-342900">
              <a:lnSpc>
                <a:spcPct val="200000"/>
              </a:lnSpc>
              <a:buFont typeface="+mj-lt"/>
              <a:buAutoNum type="arabicPeriod"/>
            </a:pPr>
            <a:r>
              <a:rPr lang="en-US" altLang="ko-KR" sz="1400" b="1" dirty="0">
                <a:latin typeface="아리따-돋움(TTF)-Medium" panose="02020603020101020101" pitchFamily="18" charset="-127"/>
                <a:ea typeface="아리따-돋움(TTF)-Medium" panose="02020603020101020101" pitchFamily="18" charset="-127"/>
              </a:rPr>
              <a:t>HOME (HOME-01 ~ 05)</a:t>
            </a:r>
          </a:p>
          <a:p>
            <a:pPr marL="342900" indent="-342900">
              <a:lnSpc>
                <a:spcPct val="200000"/>
              </a:lnSpc>
              <a:buFont typeface="+mj-lt"/>
              <a:buAutoNum type="arabicPeriod"/>
            </a:pPr>
            <a:r>
              <a:rPr lang="ko-KR" altLang="en-US" sz="1400" b="1" dirty="0">
                <a:latin typeface="아리따-돋움(TTF)-Medium" panose="02020603020101020101" pitchFamily="18" charset="-127"/>
                <a:ea typeface="아리따-돋움(TTF)-Medium" panose="02020603020101020101" pitchFamily="18" charset="-127"/>
              </a:rPr>
              <a:t>통합 검색 </a:t>
            </a:r>
            <a:r>
              <a:rPr lang="en-US" altLang="ko-KR" sz="1400" b="1" dirty="0">
                <a:latin typeface="아리따-돋움(TTF)-Medium" panose="02020603020101020101" pitchFamily="18" charset="-127"/>
                <a:ea typeface="아리따-돋움(TTF)-Medium" panose="02020603020101020101" pitchFamily="18" charset="-127"/>
              </a:rPr>
              <a:t>(SEARCH-01, 02)</a:t>
            </a:r>
          </a:p>
          <a:p>
            <a:pPr marL="342900" indent="-342900">
              <a:lnSpc>
                <a:spcPct val="200000"/>
              </a:lnSpc>
              <a:buFont typeface="+mj-lt"/>
              <a:buAutoNum type="arabicPeriod"/>
            </a:pPr>
            <a:r>
              <a:rPr lang="ko-KR" altLang="en-US" sz="1400" b="1" dirty="0">
                <a:latin typeface="아리따-돋움(TTF)-Medium" panose="02020603020101020101" pitchFamily="18" charset="-127"/>
                <a:ea typeface="아리따-돋움(TTF)-Medium" panose="02020603020101020101" pitchFamily="18" charset="-127"/>
              </a:rPr>
              <a:t>서비스 요청 </a:t>
            </a:r>
            <a:r>
              <a:rPr lang="en-US" altLang="ko-KR" sz="1400" b="1" dirty="0">
                <a:latin typeface="아리따-돋움(TTF)-Medium" panose="02020603020101020101" pitchFamily="18" charset="-127"/>
                <a:ea typeface="아리따-돋움(TTF)-Medium" panose="02020603020101020101" pitchFamily="18" charset="-127"/>
              </a:rPr>
              <a:t>(REQUEST-01 ~ 09)</a:t>
            </a:r>
          </a:p>
          <a:p>
            <a:pPr marL="630238" lvl="1" indent="-366713">
              <a:lnSpc>
                <a:spcPct val="200000"/>
              </a:lnSpc>
              <a:buFont typeface="+mj-ea"/>
              <a:buAutoNum type="circleNumDbPlain"/>
            </a:pPr>
            <a:r>
              <a:rPr lang="ko-KR" altLang="en-US" sz="1400" b="1" dirty="0">
                <a:latin typeface="아리따-돋움(TTF)-Medium" panose="02020603020101020101" pitchFamily="18" charset="-127"/>
                <a:ea typeface="아리따-돋움(TTF)-Medium" panose="02020603020101020101" pitchFamily="18" charset="-127"/>
              </a:rPr>
              <a:t>일반 문의</a:t>
            </a:r>
            <a:endParaRPr lang="en-US" altLang="ko-KR" sz="1400" b="1" dirty="0">
              <a:latin typeface="아리따-돋움(TTF)-Medium" panose="02020603020101020101" pitchFamily="18" charset="-127"/>
              <a:ea typeface="아리따-돋움(TTF)-Medium" panose="02020603020101020101" pitchFamily="18" charset="-127"/>
            </a:endParaRPr>
          </a:p>
          <a:p>
            <a:pPr marL="630238" lvl="1" indent="-366713">
              <a:lnSpc>
                <a:spcPct val="200000"/>
              </a:lnSpc>
              <a:buFont typeface="+mj-ea"/>
              <a:buAutoNum type="circleNumDbPlain"/>
            </a:pPr>
            <a:r>
              <a:rPr lang="ko-KR" altLang="en-US" sz="1400" b="1" dirty="0">
                <a:latin typeface="아리따-돋움(TTF)-Medium" panose="02020603020101020101" pitchFamily="18" charset="-127"/>
                <a:ea typeface="아리따-돋움(TTF)-Medium" panose="02020603020101020101" pitchFamily="18" charset="-127"/>
              </a:rPr>
              <a:t>개발 요청</a:t>
            </a:r>
            <a:endParaRPr lang="en-US" altLang="ko-KR" sz="1400" b="1" dirty="0">
              <a:latin typeface="아리따-돋움(TTF)-Medium" panose="02020603020101020101" pitchFamily="18" charset="-127"/>
              <a:ea typeface="아리따-돋움(TTF)-Medium" panose="02020603020101020101" pitchFamily="18" charset="-127"/>
            </a:endParaRPr>
          </a:p>
          <a:p>
            <a:pPr marL="630238" lvl="1" indent="-366713">
              <a:lnSpc>
                <a:spcPct val="200000"/>
              </a:lnSpc>
              <a:buFont typeface="+mj-ea"/>
              <a:buAutoNum type="circleNumDbPlain"/>
            </a:pPr>
            <a:r>
              <a:rPr lang="ko-KR" altLang="en-US" sz="1400" b="1" dirty="0">
                <a:latin typeface="아리따-돋움(TTF)-Medium" panose="02020603020101020101" pitchFamily="18" charset="-127"/>
                <a:ea typeface="아리따-돋움(TTF)-Medium" panose="02020603020101020101" pitchFamily="18" charset="-127"/>
              </a:rPr>
              <a:t>데이터 요청</a:t>
            </a:r>
            <a:endParaRPr lang="en-US" altLang="ko-KR" sz="1400" b="1" dirty="0">
              <a:latin typeface="아리따-돋움(TTF)-Medium" panose="02020603020101020101" pitchFamily="18" charset="-127"/>
              <a:ea typeface="아리따-돋움(TTF)-Medium" panose="02020603020101020101" pitchFamily="18" charset="-127"/>
            </a:endParaRPr>
          </a:p>
          <a:p>
            <a:pPr marL="630238" lvl="1" indent="-366713">
              <a:lnSpc>
                <a:spcPct val="200000"/>
              </a:lnSpc>
              <a:buFont typeface="+mj-ea"/>
              <a:buAutoNum type="circleNumDbPlain"/>
            </a:pPr>
            <a:r>
              <a:rPr lang="en-US" altLang="ko-KR" sz="1400" b="1" dirty="0">
                <a:latin typeface="아리따-돋움(TTF)-Medium" panose="02020603020101020101" pitchFamily="18" charset="-127"/>
                <a:ea typeface="아리따-돋움(TTF)-Medium" panose="02020603020101020101" pitchFamily="18" charset="-127"/>
              </a:rPr>
              <a:t>IT </a:t>
            </a:r>
            <a:r>
              <a:rPr lang="ko-KR" altLang="en-US" sz="1400" b="1" dirty="0">
                <a:latin typeface="아리따-돋움(TTF)-Medium" panose="02020603020101020101" pitchFamily="18" charset="-127"/>
                <a:ea typeface="아리따-돋움(TTF)-Medium" panose="02020603020101020101" pitchFamily="18" charset="-127"/>
              </a:rPr>
              <a:t>기기신청</a:t>
            </a:r>
            <a:endParaRPr lang="en-US" altLang="ko-KR" sz="1400" b="1" dirty="0">
              <a:latin typeface="아리따-돋움(TTF)-Medium" panose="02020603020101020101" pitchFamily="18" charset="-127"/>
              <a:ea typeface="아리따-돋움(TTF)-Medium" panose="02020603020101020101" pitchFamily="18" charset="-127"/>
            </a:endParaRPr>
          </a:p>
          <a:p>
            <a:pPr marL="630238" lvl="1" indent="-366713">
              <a:lnSpc>
                <a:spcPct val="200000"/>
              </a:lnSpc>
              <a:buFont typeface="+mj-ea"/>
              <a:buAutoNum type="circleNumDbPlain"/>
            </a:pPr>
            <a:r>
              <a:rPr lang="en-US" altLang="ko-KR" sz="1400" b="1" dirty="0">
                <a:latin typeface="아리따-돋움(TTF)-Medium" panose="02020603020101020101" pitchFamily="18" charset="-127"/>
                <a:ea typeface="아리따-돋움(TTF)-Medium" panose="02020603020101020101" pitchFamily="18" charset="-127"/>
              </a:rPr>
              <a:t> </a:t>
            </a:r>
            <a:r>
              <a:rPr lang="ko-KR" altLang="en-US" sz="1400" b="1" dirty="0">
                <a:latin typeface="아리따-돋움(TTF)-Medium" panose="02020603020101020101" pitchFamily="18" charset="-127"/>
                <a:ea typeface="아리따-돋움(TTF)-Medium" panose="02020603020101020101" pitchFamily="18" charset="-127"/>
              </a:rPr>
              <a:t>네트워크 요청</a:t>
            </a:r>
            <a:endParaRPr lang="en-US" altLang="ko-KR" sz="1400" b="1" dirty="0">
              <a:latin typeface="아리따-돋움(TTF)-Medium" panose="02020603020101020101" pitchFamily="18" charset="-127"/>
              <a:ea typeface="아리따-돋움(TTF)-Medium" panose="02020603020101020101" pitchFamily="18" charset="-127"/>
            </a:endParaRPr>
          </a:p>
          <a:p>
            <a:pPr marL="630238" lvl="1" indent="-366713">
              <a:lnSpc>
                <a:spcPct val="200000"/>
              </a:lnSpc>
              <a:buFont typeface="+mj-ea"/>
              <a:buAutoNum type="circleNumDbPlain"/>
            </a:pPr>
            <a:r>
              <a:rPr lang="ko-KR" altLang="en-US" sz="1400" b="1" dirty="0">
                <a:latin typeface="아리따-돋움(TTF)-Medium" panose="02020603020101020101" pitchFamily="18" charset="-127"/>
                <a:ea typeface="아리따-돋움(TTF)-Medium" panose="02020603020101020101" pitchFamily="18" charset="-127"/>
              </a:rPr>
              <a:t>장애</a:t>
            </a:r>
            <a:endParaRPr lang="en-US" altLang="ko-KR" sz="1400" b="1" dirty="0">
              <a:latin typeface="아리따-돋움(TTF)-Medium" panose="02020603020101020101" pitchFamily="18" charset="-127"/>
              <a:ea typeface="아리따-돋움(TTF)-Medium" panose="02020603020101020101" pitchFamily="18" charset="-127"/>
            </a:endParaRPr>
          </a:p>
          <a:p>
            <a:pPr marL="342900" indent="-342900">
              <a:lnSpc>
                <a:spcPct val="200000"/>
              </a:lnSpc>
              <a:buFont typeface="+mj-lt"/>
              <a:buAutoNum type="arabicPeriod" startAt="4"/>
            </a:pPr>
            <a:r>
              <a:rPr lang="ko-KR" altLang="en-US" sz="1400" b="1" dirty="0">
                <a:latin typeface="아리따-돋움(TTF)-Medium" panose="02020603020101020101" pitchFamily="18" charset="-127"/>
                <a:ea typeface="아리따-돋움(TTF)-Medium" panose="02020603020101020101" pitchFamily="18" charset="-127"/>
              </a:rPr>
              <a:t>내 활동 </a:t>
            </a:r>
            <a:r>
              <a:rPr lang="en-US" altLang="ko-KR" sz="1400" b="1" dirty="0">
                <a:latin typeface="아리따-돋움(TTF)-Medium" panose="02020603020101020101" pitchFamily="18" charset="-127"/>
                <a:ea typeface="아리따-돋움(TTF)-Medium" panose="02020603020101020101" pitchFamily="18" charset="-127"/>
              </a:rPr>
              <a:t>(</a:t>
            </a:r>
            <a:r>
              <a:rPr lang="en-US" altLang="ko-KR" sz="1400" b="1" dirty="0" err="1">
                <a:latin typeface="아리따-돋움(TTF)-Medium" panose="02020603020101020101" pitchFamily="18" charset="-127"/>
                <a:ea typeface="아리따-돋움(TTF)-Medium" panose="02020603020101020101" pitchFamily="18" charset="-127"/>
              </a:rPr>
              <a:t>MYHOME</a:t>
            </a:r>
            <a:r>
              <a:rPr lang="en-US" altLang="ko-KR" sz="1400" b="1" dirty="0">
                <a:latin typeface="아리따-돋움(TTF)-Medium" panose="02020603020101020101" pitchFamily="18" charset="-127"/>
                <a:ea typeface="아리따-돋움(TTF)-Medium" panose="02020603020101020101" pitchFamily="18" charset="-127"/>
              </a:rPr>
              <a:t>-01 ~ 05)</a:t>
            </a:r>
          </a:p>
          <a:p>
            <a:pPr marL="630238" lvl="1" indent="-366713">
              <a:lnSpc>
                <a:spcPct val="200000"/>
              </a:lnSpc>
              <a:buFont typeface="+mj-ea"/>
              <a:buAutoNum type="circleNumDbPlain"/>
            </a:pPr>
            <a:r>
              <a:rPr lang="ko-KR" altLang="en-US" sz="1400" b="1" dirty="0">
                <a:latin typeface="아리따-돋움(TTF)-Medium" panose="02020603020101020101" pitchFamily="18" charset="-127"/>
                <a:ea typeface="아리따-돋움(TTF)-Medium" panose="02020603020101020101" pitchFamily="18" charset="-127"/>
              </a:rPr>
              <a:t>프로필</a:t>
            </a:r>
            <a:endParaRPr lang="en-US" altLang="ko-KR" sz="1400" b="1" dirty="0">
              <a:latin typeface="아리따-돋움(TTF)-Medium" panose="02020603020101020101" pitchFamily="18" charset="-127"/>
              <a:ea typeface="아리따-돋움(TTF)-Medium" panose="02020603020101020101" pitchFamily="18" charset="-127"/>
            </a:endParaRPr>
          </a:p>
          <a:p>
            <a:pPr marL="630238" lvl="1" indent="-366713">
              <a:lnSpc>
                <a:spcPct val="200000"/>
              </a:lnSpc>
              <a:buFont typeface="+mj-ea"/>
              <a:buAutoNum type="circleNumDbPlain"/>
            </a:pPr>
            <a:r>
              <a:rPr lang="ko-KR" altLang="en-US" sz="1400" b="1" dirty="0" err="1">
                <a:latin typeface="아리따-돋움(TTF)-Medium" panose="02020603020101020101" pitchFamily="18" charset="-127"/>
                <a:ea typeface="아리따-돋움(TTF)-Medium" panose="02020603020101020101" pitchFamily="18" charset="-127"/>
              </a:rPr>
              <a:t>즐겨찾는</a:t>
            </a:r>
            <a:r>
              <a:rPr lang="ko-KR" altLang="en-US" sz="1400" b="1" dirty="0">
                <a:latin typeface="아리따-돋움(TTF)-Medium" panose="02020603020101020101" pitchFamily="18" charset="-127"/>
                <a:ea typeface="아리따-돋움(TTF)-Medium" panose="02020603020101020101" pitchFamily="18" charset="-127"/>
              </a:rPr>
              <a:t> 서비스</a:t>
            </a:r>
            <a:endParaRPr lang="en-US" altLang="ko-KR" sz="1400" b="1" dirty="0">
              <a:latin typeface="아리따-돋움(TTF)-Medium" panose="02020603020101020101" pitchFamily="18" charset="-127"/>
              <a:ea typeface="아리따-돋움(TTF)-Medium" panose="02020603020101020101" pitchFamily="18" charset="-127"/>
            </a:endParaRPr>
          </a:p>
          <a:p>
            <a:pPr marL="630238" lvl="1" indent="-366713">
              <a:lnSpc>
                <a:spcPct val="200000"/>
              </a:lnSpc>
              <a:buFont typeface="+mj-ea"/>
              <a:buAutoNum type="circleNumDbPlain"/>
            </a:pPr>
            <a:r>
              <a:rPr lang="ko-KR" altLang="en-US" sz="1400" b="1" dirty="0">
                <a:latin typeface="아리따-돋움(TTF)-Medium" panose="02020603020101020101" pitchFamily="18" charset="-127"/>
                <a:ea typeface="아리따-돋움(TTF)-Medium" panose="02020603020101020101" pitchFamily="18" charset="-127"/>
              </a:rPr>
              <a:t>요청 내역</a:t>
            </a:r>
            <a:endParaRPr lang="en-US" altLang="ko-KR" sz="1400" b="1" dirty="0">
              <a:latin typeface="아리따-돋움(TTF)-Medium" panose="02020603020101020101" pitchFamily="18" charset="-127"/>
              <a:ea typeface="아리따-돋움(TTF)-Medium" panose="02020603020101020101" pitchFamily="18" charset="-127"/>
            </a:endParaRPr>
          </a:p>
          <a:p>
            <a:pPr marL="630238" lvl="1" indent="-366713">
              <a:lnSpc>
                <a:spcPct val="200000"/>
              </a:lnSpc>
              <a:buFont typeface="+mj-ea"/>
              <a:buAutoNum type="circleNumDbPlain"/>
            </a:pPr>
            <a:r>
              <a:rPr lang="ko-KR" altLang="en-US" sz="1400" b="1" dirty="0" err="1">
                <a:latin typeface="아리따-돋움(TTF)-Medium" panose="02020603020101020101" pitchFamily="18" charset="-127"/>
                <a:ea typeface="아리따-돋움(TTF)-Medium" panose="02020603020101020101" pitchFamily="18" charset="-127"/>
              </a:rPr>
              <a:t>북마크</a:t>
            </a:r>
            <a:endParaRPr lang="ko-KR" altLang="en-US" sz="1400" b="1" dirty="0">
              <a:latin typeface="아리따-돋움(TTF)-Medium" panose="02020603020101020101" pitchFamily="18" charset="-127"/>
              <a:ea typeface="아리따-돋움(TTF)-Medium" panose="02020603020101020101" pitchFamily="18" charset="-127"/>
            </a:endParaRPr>
          </a:p>
        </p:txBody>
      </p:sp>
      <p:sp>
        <p:nvSpPr>
          <p:cNvPr id="8" name="TextBox 7">
            <a:extLst>
              <a:ext uri="{FF2B5EF4-FFF2-40B4-BE49-F238E27FC236}">
                <a16:creationId xmlns:a16="http://schemas.microsoft.com/office/drawing/2014/main" id="{879D1915-20B6-4E12-8B17-6FD50DE7373C}"/>
              </a:ext>
            </a:extLst>
          </p:cNvPr>
          <p:cNvSpPr txBox="1"/>
          <p:nvPr/>
        </p:nvSpPr>
        <p:spPr>
          <a:xfrm>
            <a:off x="6631901" y="1042384"/>
            <a:ext cx="1908784" cy="6056210"/>
          </a:xfrm>
          <a:prstGeom prst="rect">
            <a:avLst/>
          </a:prstGeom>
          <a:noFill/>
        </p:spPr>
        <p:txBody>
          <a:bodyPr wrap="square" rtlCol="0">
            <a:spAutoFit/>
          </a:bodyPr>
          <a:lstStyle/>
          <a:p>
            <a:pPr>
              <a:lnSpc>
                <a:spcPct val="200000"/>
              </a:lnSpc>
            </a:pPr>
            <a:endParaRPr lang="en-US" altLang="ko-KR" sz="1400" b="1" dirty="0">
              <a:solidFill>
                <a:schemeClr val="accent1">
                  <a:lumMod val="75000"/>
                </a:schemeClr>
              </a:solidFill>
              <a:latin typeface="아리따-돋움(TTF)-Medium" panose="02020603020101020101" pitchFamily="18" charset="-127"/>
              <a:ea typeface="아리따-돋움(TTF)-Medium" panose="02020603020101020101" pitchFamily="18" charset="-127"/>
            </a:endParaRPr>
          </a:p>
          <a:p>
            <a:pPr>
              <a:lnSpc>
                <a:spcPct val="200000"/>
              </a:lnSpc>
            </a:pPr>
            <a:r>
              <a:rPr lang="en-US" altLang="ko-KR" sz="1400" b="1" dirty="0">
                <a:solidFill>
                  <a:schemeClr val="accent1">
                    <a:lumMod val="75000"/>
                  </a:schemeClr>
                </a:solidFill>
                <a:latin typeface="아리따-돋움(TTF)-Medium" panose="02020603020101020101" pitchFamily="18" charset="-127"/>
                <a:ea typeface="아리따-돋움(TTF)-Medium" panose="02020603020101020101" pitchFamily="18" charset="-127"/>
              </a:rPr>
              <a:t>Unified Search</a:t>
            </a:r>
          </a:p>
          <a:p>
            <a:pPr>
              <a:lnSpc>
                <a:spcPct val="200000"/>
              </a:lnSpc>
            </a:pPr>
            <a:r>
              <a:rPr lang="en-US" altLang="ko-KR" sz="1400" b="1" dirty="0">
                <a:solidFill>
                  <a:schemeClr val="accent1">
                    <a:lumMod val="75000"/>
                  </a:schemeClr>
                </a:solidFill>
                <a:latin typeface="아리따-돋움(TTF)-Medium" panose="02020603020101020101" pitchFamily="18" charset="-127"/>
                <a:ea typeface="아리따-돋움(TTF)-Medium" panose="02020603020101020101" pitchFamily="18" charset="-127"/>
              </a:rPr>
              <a:t>Service Request</a:t>
            </a:r>
          </a:p>
          <a:p>
            <a:pPr lvl="1">
              <a:lnSpc>
                <a:spcPct val="200000"/>
              </a:lnSpc>
            </a:pPr>
            <a:r>
              <a:rPr lang="en-US" altLang="ko-KR" sz="1400" b="1" dirty="0">
                <a:solidFill>
                  <a:schemeClr val="accent1">
                    <a:lumMod val="75000"/>
                  </a:schemeClr>
                </a:solidFill>
                <a:latin typeface="아리따-돋움(TTF)-Medium" panose="02020603020101020101" pitchFamily="18" charset="-127"/>
                <a:ea typeface="아리따-돋움(TTF)-Medium" panose="02020603020101020101" pitchFamily="18" charset="-127"/>
              </a:rPr>
              <a:t>General Request</a:t>
            </a:r>
          </a:p>
          <a:p>
            <a:pPr lvl="1">
              <a:lnSpc>
                <a:spcPct val="200000"/>
              </a:lnSpc>
            </a:pPr>
            <a:r>
              <a:rPr lang="en-US" altLang="ko-KR" sz="1400" b="1" dirty="0">
                <a:solidFill>
                  <a:schemeClr val="accent1">
                    <a:lumMod val="75000"/>
                  </a:schemeClr>
                </a:solidFill>
                <a:latin typeface="아리따-돋움(TTF)-Medium" panose="02020603020101020101" pitchFamily="18" charset="-127"/>
                <a:ea typeface="아리따-돋움(TTF)-Medium" panose="02020603020101020101" pitchFamily="18" charset="-127"/>
              </a:rPr>
              <a:t>Development SR</a:t>
            </a:r>
          </a:p>
          <a:p>
            <a:pPr lvl="1">
              <a:lnSpc>
                <a:spcPct val="200000"/>
              </a:lnSpc>
            </a:pPr>
            <a:r>
              <a:rPr lang="en-US" altLang="ko-KR" sz="1400" b="1" dirty="0">
                <a:solidFill>
                  <a:schemeClr val="accent1">
                    <a:lumMod val="75000"/>
                  </a:schemeClr>
                </a:solidFill>
                <a:latin typeface="아리따-돋움(TTF)-Medium" panose="02020603020101020101" pitchFamily="18" charset="-127"/>
                <a:ea typeface="아리따-돋움(TTF)-Medium" panose="02020603020101020101" pitchFamily="18" charset="-127"/>
              </a:rPr>
              <a:t>Data Request</a:t>
            </a:r>
          </a:p>
          <a:p>
            <a:pPr lvl="1">
              <a:lnSpc>
                <a:spcPct val="200000"/>
              </a:lnSpc>
            </a:pPr>
            <a:r>
              <a:rPr lang="en-US" altLang="ko-KR" sz="1400" b="1" dirty="0">
                <a:solidFill>
                  <a:schemeClr val="accent1">
                    <a:lumMod val="75000"/>
                  </a:schemeClr>
                </a:solidFill>
                <a:latin typeface="아리따-돋움(TTF)-Medium" panose="02020603020101020101" pitchFamily="18" charset="-127"/>
                <a:ea typeface="아리따-돋움(TTF)-Medium" panose="02020603020101020101" pitchFamily="18" charset="-127"/>
              </a:rPr>
              <a:t>IT Device</a:t>
            </a:r>
          </a:p>
          <a:p>
            <a:pPr lvl="1">
              <a:lnSpc>
                <a:spcPct val="200000"/>
              </a:lnSpc>
            </a:pPr>
            <a:r>
              <a:rPr lang="en-US" altLang="ko-KR" sz="1400" b="1" dirty="0">
                <a:solidFill>
                  <a:schemeClr val="accent1">
                    <a:lumMod val="75000"/>
                  </a:schemeClr>
                </a:solidFill>
                <a:latin typeface="아리따-돋움(TTF)-Medium" panose="02020603020101020101" pitchFamily="18" charset="-127"/>
                <a:ea typeface="아리따-돋움(TTF)-Medium" panose="02020603020101020101" pitchFamily="18" charset="-127"/>
              </a:rPr>
              <a:t>Network Request</a:t>
            </a:r>
          </a:p>
          <a:p>
            <a:pPr>
              <a:lnSpc>
                <a:spcPct val="200000"/>
              </a:lnSpc>
            </a:pPr>
            <a:endParaRPr lang="en-US" altLang="ko-KR" sz="1400" b="1" dirty="0">
              <a:solidFill>
                <a:schemeClr val="accent1">
                  <a:lumMod val="75000"/>
                </a:schemeClr>
              </a:solidFill>
              <a:latin typeface="아리따-돋움(TTF)-Medium" panose="02020603020101020101" pitchFamily="18" charset="-127"/>
              <a:ea typeface="아리따-돋움(TTF)-Medium" panose="02020603020101020101" pitchFamily="18" charset="-127"/>
            </a:endParaRPr>
          </a:p>
          <a:p>
            <a:pPr>
              <a:lnSpc>
                <a:spcPct val="200000"/>
              </a:lnSpc>
            </a:pPr>
            <a:r>
              <a:rPr lang="en-US" altLang="ko-KR" sz="1400" b="1" dirty="0">
                <a:solidFill>
                  <a:schemeClr val="accent1">
                    <a:lumMod val="75000"/>
                  </a:schemeClr>
                </a:solidFill>
                <a:latin typeface="아리따-돋움(TTF)-Medium" panose="02020603020101020101" pitchFamily="18" charset="-127"/>
                <a:ea typeface="아리따-돋움(TTF)-Medium" panose="02020603020101020101" pitchFamily="18" charset="-127"/>
              </a:rPr>
              <a:t>My Activities</a:t>
            </a:r>
          </a:p>
          <a:p>
            <a:pPr>
              <a:lnSpc>
                <a:spcPct val="200000"/>
              </a:lnSpc>
            </a:pPr>
            <a:r>
              <a:rPr lang="en-US" altLang="ko-KR" sz="1400" b="1" dirty="0">
                <a:solidFill>
                  <a:schemeClr val="accent1">
                    <a:lumMod val="75000"/>
                  </a:schemeClr>
                </a:solidFill>
                <a:latin typeface="아리따-돋움(TTF)-Medium" panose="02020603020101020101" pitchFamily="18" charset="-127"/>
                <a:ea typeface="아리따-돋움(TTF)-Medium" panose="02020603020101020101" pitchFamily="18" charset="-127"/>
              </a:rPr>
              <a:t>Profile</a:t>
            </a:r>
          </a:p>
          <a:p>
            <a:pPr>
              <a:lnSpc>
                <a:spcPct val="200000"/>
              </a:lnSpc>
            </a:pPr>
            <a:r>
              <a:rPr lang="en-US" altLang="ko-KR" sz="1400" b="1" dirty="0">
                <a:solidFill>
                  <a:schemeClr val="accent1">
                    <a:lumMod val="75000"/>
                  </a:schemeClr>
                </a:solidFill>
                <a:latin typeface="아리따-돋움(TTF)-Medium" panose="02020603020101020101" pitchFamily="18" charset="-127"/>
                <a:ea typeface="아리따-돋움(TTF)-Medium" panose="02020603020101020101" pitchFamily="18" charset="-127"/>
              </a:rPr>
              <a:t>Favorite Service</a:t>
            </a:r>
          </a:p>
          <a:p>
            <a:pPr>
              <a:lnSpc>
                <a:spcPct val="200000"/>
              </a:lnSpc>
            </a:pPr>
            <a:r>
              <a:rPr lang="en-US" altLang="ko-KR" sz="1400" b="1" dirty="0">
                <a:solidFill>
                  <a:schemeClr val="accent1">
                    <a:lumMod val="75000"/>
                  </a:schemeClr>
                </a:solidFill>
                <a:latin typeface="아리따-돋움(TTF)-Medium" panose="02020603020101020101" pitchFamily="18" charset="-127"/>
                <a:ea typeface="아리따-돋움(TTF)-Medium" panose="02020603020101020101" pitchFamily="18" charset="-127"/>
              </a:rPr>
              <a:t>My Requests</a:t>
            </a:r>
          </a:p>
          <a:p>
            <a:pPr>
              <a:lnSpc>
                <a:spcPct val="200000"/>
              </a:lnSpc>
            </a:pPr>
            <a:r>
              <a:rPr lang="en-US" altLang="ko-KR" sz="1400" b="1" dirty="0">
                <a:solidFill>
                  <a:schemeClr val="accent1">
                    <a:lumMod val="75000"/>
                  </a:schemeClr>
                </a:solidFill>
                <a:latin typeface="아리따-돋움(TTF)-Medium" panose="02020603020101020101" pitchFamily="18" charset="-127"/>
                <a:ea typeface="아리따-돋움(TTF)-Medium" panose="02020603020101020101" pitchFamily="18" charset="-127"/>
              </a:rPr>
              <a:t>Bookmark</a:t>
            </a:r>
            <a:endParaRPr lang="ko-KR" altLang="en-US" sz="1400" b="1" dirty="0">
              <a:solidFill>
                <a:schemeClr val="accent1">
                  <a:lumMod val="75000"/>
                </a:schemeClr>
              </a:solidFill>
              <a:latin typeface="아리따-돋움(TTF)-Medium" panose="02020603020101020101" pitchFamily="18" charset="-127"/>
              <a:ea typeface="아리따-돋움(TTF)-Medium" panose="02020603020101020101" pitchFamily="18" charset="-127"/>
            </a:endParaRPr>
          </a:p>
        </p:txBody>
      </p:sp>
      <p:cxnSp>
        <p:nvCxnSpPr>
          <p:cNvPr id="4" name="직선 연결선 3">
            <a:extLst>
              <a:ext uri="{FF2B5EF4-FFF2-40B4-BE49-F238E27FC236}">
                <a16:creationId xmlns:a16="http://schemas.microsoft.com/office/drawing/2014/main" id="{126FCF90-87A2-4D26-A13D-56A1A8795547}"/>
              </a:ext>
            </a:extLst>
          </p:cNvPr>
          <p:cNvCxnSpPr/>
          <p:nvPr/>
        </p:nvCxnSpPr>
        <p:spPr>
          <a:xfrm>
            <a:off x="4487159" y="1770660"/>
            <a:ext cx="2144742"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a16="http://schemas.microsoft.com/office/drawing/2014/main" id="{9201EEDA-6817-47BF-A46C-A7E3CF207FB4}"/>
              </a:ext>
            </a:extLst>
          </p:cNvPr>
          <p:cNvCxnSpPr>
            <a:cxnSpLocks/>
          </p:cNvCxnSpPr>
          <p:nvPr/>
        </p:nvCxnSpPr>
        <p:spPr>
          <a:xfrm>
            <a:off x="4779390" y="2196437"/>
            <a:ext cx="1852511"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a16="http://schemas.microsoft.com/office/drawing/2014/main" id="{4F90EAE9-D4E7-4381-BE26-8CC3D6009C4F}"/>
              </a:ext>
            </a:extLst>
          </p:cNvPr>
          <p:cNvCxnSpPr>
            <a:cxnSpLocks/>
          </p:cNvCxnSpPr>
          <p:nvPr/>
        </p:nvCxnSpPr>
        <p:spPr>
          <a:xfrm>
            <a:off x="3308808" y="2622214"/>
            <a:ext cx="3323093"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직선 연결선 12">
            <a:extLst>
              <a:ext uri="{FF2B5EF4-FFF2-40B4-BE49-F238E27FC236}">
                <a16:creationId xmlns:a16="http://schemas.microsoft.com/office/drawing/2014/main" id="{709FFEF4-855E-4C14-A1BA-ECE09803CF34}"/>
              </a:ext>
            </a:extLst>
          </p:cNvPr>
          <p:cNvCxnSpPr>
            <a:cxnSpLocks/>
          </p:cNvCxnSpPr>
          <p:nvPr/>
        </p:nvCxnSpPr>
        <p:spPr>
          <a:xfrm>
            <a:off x="3308808" y="3047992"/>
            <a:ext cx="3323093"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직선 연결선 13">
            <a:extLst>
              <a:ext uri="{FF2B5EF4-FFF2-40B4-BE49-F238E27FC236}">
                <a16:creationId xmlns:a16="http://schemas.microsoft.com/office/drawing/2014/main" id="{AFF956B5-1532-40BE-9553-7F95F08C9669}"/>
              </a:ext>
            </a:extLst>
          </p:cNvPr>
          <p:cNvCxnSpPr>
            <a:cxnSpLocks/>
          </p:cNvCxnSpPr>
          <p:nvPr/>
        </p:nvCxnSpPr>
        <p:spPr>
          <a:xfrm>
            <a:off x="3440784" y="3473769"/>
            <a:ext cx="3191117"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직선 연결선 15">
            <a:extLst>
              <a:ext uri="{FF2B5EF4-FFF2-40B4-BE49-F238E27FC236}">
                <a16:creationId xmlns:a16="http://schemas.microsoft.com/office/drawing/2014/main" id="{9ED0995D-4442-4210-B0EC-CACCC65EDEFF}"/>
              </a:ext>
            </a:extLst>
          </p:cNvPr>
          <p:cNvCxnSpPr>
            <a:cxnSpLocks/>
          </p:cNvCxnSpPr>
          <p:nvPr/>
        </p:nvCxnSpPr>
        <p:spPr>
          <a:xfrm>
            <a:off x="3440784" y="3899546"/>
            <a:ext cx="3191117"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직선 연결선 16">
            <a:extLst>
              <a:ext uri="{FF2B5EF4-FFF2-40B4-BE49-F238E27FC236}">
                <a16:creationId xmlns:a16="http://schemas.microsoft.com/office/drawing/2014/main" id="{B0D3DB26-B98C-4BC7-BB74-E40B2740BF9B}"/>
              </a:ext>
            </a:extLst>
          </p:cNvPr>
          <p:cNvCxnSpPr>
            <a:cxnSpLocks/>
          </p:cNvCxnSpPr>
          <p:nvPr/>
        </p:nvCxnSpPr>
        <p:spPr>
          <a:xfrm>
            <a:off x="3789576" y="4325325"/>
            <a:ext cx="2842325"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직선 연결선 18">
            <a:extLst>
              <a:ext uri="{FF2B5EF4-FFF2-40B4-BE49-F238E27FC236}">
                <a16:creationId xmlns:a16="http://schemas.microsoft.com/office/drawing/2014/main" id="{318A7FA5-F8D0-46C6-8083-D4D0CC77ED80}"/>
              </a:ext>
            </a:extLst>
          </p:cNvPr>
          <p:cNvCxnSpPr>
            <a:cxnSpLocks/>
          </p:cNvCxnSpPr>
          <p:nvPr/>
        </p:nvCxnSpPr>
        <p:spPr>
          <a:xfrm>
            <a:off x="4667165" y="5173737"/>
            <a:ext cx="1964736"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직선 연결선 20">
            <a:extLst>
              <a:ext uri="{FF2B5EF4-FFF2-40B4-BE49-F238E27FC236}">
                <a16:creationId xmlns:a16="http://schemas.microsoft.com/office/drawing/2014/main" id="{47F3AC2D-55D7-4428-8326-F483BCAF5FB6}"/>
              </a:ext>
            </a:extLst>
          </p:cNvPr>
          <p:cNvCxnSpPr>
            <a:cxnSpLocks/>
          </p:cNvCxnSpPr>
          <p:nvPr/>
        </p:nvCxnSpPr>
        <p:spPr>
          <a:xfrm>
            <a:off x="3049460" y="5595587"/>
            <a:ext cx="3582441"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직선 연결선 22">
            <a:extLst>
              <a:ext uri="{FF2B5EF4-FFF2-40B4-BE49-F238E27FC236}">
                <a16:creationId xmlns:a16="http://schemas.microsoft.com/office/drawing/2014/main" id="{806AA713-1B1A-4986-82B4-8C2BD94E8BB9}"/>
              </a:ext>
            </a:extLst>
          </p:cNvPr>
          <p:cNvCxnSpPr>
            <a:cxnSpLocks/>
          </p:cNvCxnSpPr>
          <p:nvPr/>
        </p:nvCxnSpPr>
        <p:spPr>
          <a:xfrm>
            <a:off x="3770722" y="6017437"/>
            <a:ext cx="2861179"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직선 연결선 24">
            <a:extLst>
              <a:ext uri="{FF2B5EF4-FFF2-40B4-BE49-F238E27FC236}">
                <a16:creationId xmlns:a16="http://schemas.microsoft.com/office/drawing/2014/main" id="{AC8CF29E-9F23-4305-B96B-604A913D4B18}"/>
              </a:ext>
            </a:extLst>
          </p:cNvPr>
          <p:cNvCxnSpPr>
            <a:cxnSpLocks/>
          </p:cNvCxnSpPr>
          <p:nvPr/>
        </p:nvCxnSpPr>
        <p:spPr>
          <a:xfrm>
            <a:off x="3351117" y="6439287"/>
            <a:ext cx="3280784"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직선 연결선 26">
            <a:extLst>
              <a:ext uri="{FF2B5EF4-FFF2-40B4-BE49-F238E27FC236}">
                <a16:creationId xmlns:a16="http://schemas.microsoft.com/office/drawing/2014/main" id="{6B5AFADC-EB08-4C22-935C-10DB38B56143}"/>
              </a:ext>
            </a:extLst>
          </p:cNvPr>
          <p:cNvCxnSpPr>
            <a:cxnSpLocks/>
          </p:cNvCxnSpPr>
          <p:nvPr/>
        </p:nvCxnSpPr>
        <p:spPr>
          <a:xfrm>
            <a:off x="3007151" y="6861136"/>
            <a:ext cx="3624750"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사각형: 둥근 모서리 28">
            <a:extLst>
              <a:ext uri="{FF2B5EF4-FFF2-40B4-BE49-F238E27FC236}">
                <a16:creationId xmlns:a16="http://schemas.microsoft.com/office/drawing/2014/main" id="{9572C7CE-936B-45AF-82B9-B9707DC140F5}"/>
              </a:ext>
            </a:extLst>
          </p:cNvPr>
          <p:cNvSpPr/>
          <p:nvPr/>
        </p:nvSpPr>
        <p:spPr>
          <a:xfrm>
            <a:off x="1800520" y="751731"/>
            <a:ext cx="2479249" cy="368651"/>
          </a:xfrm>
          <a:prstGeom prst="roundRect">
            <a:avLst/>
          </a:prstGeom>
          <a:solidFill>
            <a:schemeClr val="bg1">
              <a:lumMod val="95000"/>
            </a:schemeClr>
          </a:solidFill>
          <a:ln w="31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ko-KR" sz="1200" dirty="0">
                <a:latin typeface="아리따-돋움4.0(TTF)-Medium" panose="02020603020101020101" pitchFamily="18" charset="-127"/>
                <a:ea typeface="아리따-돋움4.0(TTF)-Medium" panose="02020603020101020101" pitchFamily="18" charset="-127"/>
              </a:rPr>
              <a:t>Korean: </a:t>
            </a:r>
            <a:r>
              <a:rPr lang="en-US" altLang="ko-KR" sz="1200" dirty="0" err="1">
                <a:latin typeface="아리따-돋움4.0(TTF)-Medium" panose="02020603020101020101" pitchFamily="18" charset="-127"/>
                <a:ea typeface="아리따-돋움4.0(TTF)-Medium" panose="02020603020101020101" pitchFamily="18" charset="-127"/>
              </a:rPr>
              <a:t>4p</a:t>
            </a:r>
            <a:r>
              <a:rPr lang="en-US" altLang="ko-KR" sz="1200" dirty="0">
                <a:latin typeface="아리따-돋움4.0(TTF)-Medium" panose="02020603020101020101" pitchFamily="18" charset="-127"/>
                <a:ea typeface="아리따-돋움4.0(TTF)-Medium" panose="02020603020101020101" pitchFamily="18" charset="-127"/>
              </a:rPr>
              <a:t>, </a:t>
            </a:r>
            <a:r>
              <a:rPr lang="en-US" altLang="ko-KR" sz="1200" dirty="0" err="1">
                <a:latin typeface="아리따-돋움4.0(TTF)-Medium" panose="02020603020101020101" pitchFamily="18" charset="-127"/>
                <a:ea typeface="아리따-돋움4.0(TTF)-Medium" panose="02020603020101020101" pitchFamily="18" charset="-127"/>
              </a:rPr>
              <a:t>6p</a:t>
            </a:r>
            <a:r>
              <a:rPr lang="en-US" altLang="ko-KR" sz="1200" dirty="0">
                <a:latin typeface="아리따-돋움4.0(TTF)-Medium" panose="02020603020101020101" pitchFamily="18" charset="-127"/>
                <a:ea typeface="아리따-돋움4.0(TTF)-Medium" panose="02020603020101020101" pitchFamily="18" charset="-127"/>
              </a:rPr>
              <a:t> ~ </a:t>
            </a:r>
            <a:r>
              <a:rPr lang="en-US" altLang="ko-KR" sz="1200" dirty="0" err="1">
                <a:latin typeface="아리따-돋움4.0(TTF)-Medium" panose="02020603020101020101" pitchFamily="18" charset="-127"/>
                <a:ea typeface="아리따-돋움4.0(TTF)-Medium" panose="02020603020101020101" pitchFamily="18" charset="-127"/>
              </a:rPr>
              <a:t>26p</a:t>
            </a:r>
            <a:endParaRPr lang="ko-KR" altLang="en-US" sz="1200" dirty="0" err="1">
              <a:latin typeface="아리따-돋움4.0(TTF)-Medium" panose="02020603020101020101" pitchFamily="18" charset="-127"/>
              <a:ea typeface="아리따-돋움4.0(TTF)-Medium" panose="02020603020101020101" pitchFamily="18" charset="-127"/>
            </a:endParaRPr>
          </a:p>
        </p:txBody>
      </p:sp>
      <p:sp>
        <p:nvSpPr>
          <p:cNvPr id="30" name="사각형: 둥근 모서리 29">
            <a:extLst>
              <a:ext uri="{FF2B5EF4-FFF2-40B4-BE49-F238E27FC236}">
                <a16:creationId xmlns:a16="http://schemas.microsoft.com/office/drawing/2014/main" id="{E02CEF5B-B3B2-49E7-B54B-2FDA20019B7E}"/>
              </a:ext>
            </a:extLst>
          </p:cNvPr>
          <p:cNvSpPr/>
          <p:nvPr/>
        </p:nvSpPr>
        <p:spPr>
          <a:xfrm>
            <a:off x="6159633" y="790498"/>
            <a:ext cx="2479249" cy="368651"/>
          </a:xfrm>
          <a:prstGeom prst="roundRect">
            <a:avLst/>
          </a:prstGeom>
          <a:solidFill>
            <a:schemeClr val="bg1">
              <a:lumMod val="95000"/>
            </a:schemeClr>
          </a:solidFill>
          <a:ln w="31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ko-KR" sz="1200" dirty="0">
                <a:latin typeface="아리따-돋움4.0(TTF)-Medium" panose="02020603020101020101" pitchFamily="18" charset="-127"/>
                <a:ea typeface="아리따-돋움4.0(TTF)-Medium" panose="02020603020101020101" pitchFamily="18" charset="-127"/>
              </a:rPr>
              <a:t>English: </a:t>
            </a:r>
            <a:r>
              <a:rPr lang="en-US" altLang="ko-KR" sz="1200" dirty="0" err="1">
                <a:latin typeface="아리따-돋움4.0(TTF)-Medium" panose="02020603020101020101" pitchFamily="18" charset="-127"/>
                <a:ea typeface="아리따-돋움4.0(TTF)-Medium" panose="02020603020101020101" pitchFamily="18" charset="-127"/>
              </a:rPr>
              <a:t>5p</a:t>
            </a:r>
            <a:r>
              <a:rPr lang="en-US" altLang="ko-KR" sz="1200" dirty="0">
                <a:latin typeface="아리따-돋움4.0(TTF)-Medium" panose="02020603020101020101" pitchFamily="18" charset="-127"/>
                <a:ea typeface="아리따-돋움4.0(TTF)-Medium" panose="02020603020101020101" pitchFamily="18" charset="-127"/>
              </a:rPr>
              <a:t>, </a:t>
            </a:r>
            <a:r>
              <a:rPr lang="en-US" altLang="ko-KR" sz="1200" dirty="0" err="1">
                <a:latin typeface="아리따-돋움4.0(TTF)-Medium" panose="02020603020101020101" pitchFamily="18" charset="-127"/>
                <a:ea typeface="아리따-돋움4.0(TTF)-Medium" panose="02020603020101020101" pitchFamily="18" charset="-127"/>
              </a:rPr>
              <a:t>27p</a:t>
            </a:r>
            <a:r>
              <a:rPr lang="en-US" altLang="ko-KR" sz="1200" dirty="0">
                <a:latin typeface="아리따-돋움4.0(TTF)-Medium" panose="02020603020101020101" pitchFamily="18" charset="-127"/>
                <a:ea typeface="아리따-돋움4.0(TTF)-Medium" panose="02020603020101020101" pitchFamily="18" charset="-127"/>
              </a:rPr>
              <a:t> ~ </a:t>
            </a:r>
            <a:r>
              <a:rPr lang="en-US" altLang="ko-KR" sz="1200" dirty="0" err="1">
                <a:latin typeface="아리따-돋움4.0(TTF)-Medium" panose="02020603020101020101" pitchFamily="18" charset="-127"/>
                <a:ea typeface="아리따-돋움4.0(TTF)-Medium" panose="02020603020101020101" pitchFamily="18" charset="-127"/>
              </a:rPr>
              <a:t>45p</a:t>
            </a:r>
            <a:endParaRPr lang="ko-KR" altLang="en-US" sz="1200" dirty="0" err="1">
              <a:latin typeface="아리따-돋움4.0(TTF)-Medium" panose="02020603020101020101" pitchFamily="18" charset="-127"/>
              <a:ea typeface="아리따-돋움4.0(TTF)-Medium" panose="02020603020101020101" pitchFamily="18" charset="-127"/>
            </a:endParaRPr>
          </a:p>
        </p:txBody>
      </p:sp>
    </p:spTree>
    <p:extLst>
      <p:ext uri="{BB962C8B-B14F-4D97-AF65-F5344CB8AC3E}">
        <p14:creationId xmlns:p14="http://schemas.microsoft.com/office/powerpoint/2010/main" val="571233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5C2C3494-E77C-4D24-953C-3EFF7B4CC0EA}"/>
              </a:ext>
            </a:extLst>
          </p:cNvPr>
          <p:cNvPicPr>
            <a:picLocks noChangeAspect="1"/>
          </p:cNvPicPr>
          <p:nvPr/>
        </p:nvPicPr>
        <p:blipFill>
          <a:blip r:embed="rId2"/>
          <a:stretch>
            <a:fillRect/>
          </a:stretch>
        </p:blipFill>
        <p:spPr>
          <a:xfrm>
            <a:off x="1518249" y="4781205"/>
            <a:ext cx="5591175" cy="800100"/>
          </a:xfrm>
          <a:prstGeom prst="rect">
            <a:avLst/>
          </a:prstGeom>
          <a:ln>
            <a:solidFill>
              <a:schemeClr val="bg1">
                <a:lumMod val="85000"/>
              </a:schemeClr>
            </a:solidFill>
          </a:ln>
        </p:spPr>
      </p:pic>
      <p:pic>
        <p:nvPicPr>
          <p:cNvPr id="26" name="그림 25">
            <a:extLst>
              <a:ext uri="{FF2B5EF4-FFF2-40B4-BE49-F238E27FC236}">
                <a16:creationId xmlns:a16="http://schemas.microsoft.com/office/drawing/2014/main" id="{86AF0056-C940-4486-9ADD-7D5D1888F2DE}"/>
              </a:ext>
            </a:extLst>
          </p:cNvPr>
          <p:cNvPicPr>
            <a:picLocks noChangeAspect="1"/>
          </p:cNvPicPr>
          <p:nvPr/>
        </p:nvPicPr>
        <p:blipFill rotWithShape="1">
          <a:blip r:embed="rId3"/>
          <a:srcRect b="44258"/>
          <a:stretch/>
        </p:blipFill>
        <p:spPr>
          <a:xfrm>
            <a:off x="1106179" y="804379"/>
            <a:ext cx="4766310" cy="1531024"/>
          </a:xfrm>
          <a:prstGeom prst="rect">
            <a:avLst/>
          </a:prstGeom>
        </p:spPr>
      </p:pic>
      <p:pic>
        <p:nvPicPr>
          <p:cNvPr id="27" name="그림 26">
            <a:extLst>
              <a:ext uri="{FF2B5EF4-FFF2-40B4-BE49-F238E27FC236}">
                <a16:creationId xmlns:a16="http://schemas.microsoft.com/office/drawing/2014/main" id="{06D051D0-E2FC-4E22-8AE9-2DEDE2A199EC}"/>
              </a:ext>
            </a:extLst>
          </p:cNvPr>
          <p:cNvPicPr>
            <a:picLocks noChangeAspect="1"/>
          </p:cNvPicPr>
          <p:nvPr/>
        </p:nvPicPr>
        <p:blipFill rotWithShape="1">
          <a:blip r:embed="rId4"/>
          <a:srcRect t="75124"/>
          <a:stretch/>
        </p:blipFill>
        <p:spPr>
          <a:xfrm>
            <a:off x="1106179" y="3081673"/>
            <a:ext cx="4766310" cy="728461"/>
          </a:xfrm>
          <a:prstGeom prst="rect">
            <a:avLst/>
          </a:prstGeom>
        </p:spPr>
      </p:pic>
      <p:sp>
        <p:nvSpPr>
          <p:cNvPr id="2" name="슬라이드 번호 개체 틀 1">
            <a:extLst>
              <a:ext uri="{FF2B5EF4-FFF2-40B4-BE49-F238E27FC236}">
                <a16:creationId xmlns:a16="http://schemas.microsoft.com/office/drawing/2014/main" id="{A2E573C3-2E07-46DC-A484-81B345FA4A8A}"/>
              </a:ext>
            </a:extLst>
          </p:cNvPr>
          <p:cNvSpPr>
            <a:spLocks noGrp="1"/>
          </p:cNvSpPr>
          <p:nvPr>
            <p:ph type="sldNum" sz="quarter" idx="12"/>
          </p:nvPr>
        </p:nvSpPr>
        <p:spPr/>
        <p:txBody>
          <a:bodyPr/>
          <a:lstStyle/>
          <a:p>
            <a:fld id="{33936384-6829-4736-91C5-B78CFB86700B}" type="slidenum">
              <a:rPr lang="ko-KR" altLang="en-US" smtClean="0">
                <a:solidFill>
                  <a:prstClr val="black">
                    <a:tint val="75000"/>
                  </a:prstClr>
                </a:solidFill>
              </a:rPr>
              <a:pPr/>
              <a:t>30</a:t>
            </a:fld>
            <a:endParaRPr lang="ko-KR" altLang="en-US" dirty="0">
              <a:solidFill>
                <a:prstClr val="black">
                  <a:tint val="75000"/>
                </a:prstClr>
              </a:solidFill>
            </a:endParaRPr>
          </a:p>
        </p:txBody>
      </p:sp>
      <p:sp>
        <p:nvSpPr>
          <p:cNvPr id="3" name="텍스트 개체 틀 2">
            <a:extLst>
              <a:ext uri="{FF2B5EF4-FFF2-40B4-BE49-F238E27FC236}">
                <a16:creationId xmlns:a16="http://schemas.microsoft.com/office/drawing/2014/main" id="{048389E4-9BF2-437B-83E2-FE8E6CF2D96D}"/>
              </a:ext>
            </a:extLst>
          </p:cNvPr>
          <p:cNvSpPr>
            <a:spLocks noGrp="1"/>
          </p:cNvSpPr>
          <p:nvPr>
            <p:ph type="body" sz="quarter" idx="11"/>
          </p:nvPr>
        </p:nvSpPr>
        <p:spPr/>
        <p:txBody>
          <a:bodyPr/>
          <a:lstStyle/>
          <a:p>
            <a:r>
              <a:rPr lang="en-US" altLang="ko-KR" dirty="0"/>
              <a:t>GUIDE-HOME-04</a:t>
            </a:r>
            <a:endParaRPr lang="ko-KR" altLang="en-US" dirty="0"/>
          </a:p>
        </p:txBody>
      </p:sp>
      <p:sp>
        <p:nvSpPr>
          <p:cNvPr id="4" name="텍스트 개체 틀 3">
            <a:extLst>
              <a:ext uri="{FF2B5EF4-FFF2-40B4-BE49-F238E27FC236}">
                <a16:creationId xmlns:a16="http://schemas.microsoft.com/office/drawing/2014/main" id="{94AC05BA-9838-4A6E-9C97-DDDB7EFEA762}"/>
              </a:ext>
            </a:extLst>
          </p:cNvPr>
          <p:cNvSpPr>
            <a:spLocks noGrp="1"/>
          </p:cNvSpPr>
          <p:nvPr>
            <p:ph type="body" sz="quarter" idx="13"/>
          </p:nvPr>
        </p:nvSpPr>
        <p:spPr/>
        <p:txBody>
          <a:bodyPr/>
          <a:lstStyle/>
          <a:p>
            <a:r>
              <a:rPr lang="en-US" altLang="ko-KR" dirty="0"/>
              <a:t>Download</a:t>
            </a:r>
            <a:endParaRPr lang="ko-KR" altLang="en-US" dirty="0"/>
          </a:p>
        </p:txBody>
      </p:sp>
      <p:sp>
        <p:nvSpPr>
          <p:cNvPr id="45" name="텍스트 개체 틀 25">
            <a:extLst>
              <a:ext uri="{FF2B5EF4-FFF2-40B4-BE49-F238E27FC236}">
                <a16:creationId xmlns:a16="http://schemas.microsoft.com/office/drawing/2014/main" id="{D6608DD2-183F-4BB9-A9B4-10047D29D1A1}"/>
              </a:ext>
            </a:extLst>
          </p:cNvPr>
          <p:cNvSpPr>
            <a:spLocks noGrp="1"/>
          </p:cNvSpPr>
          <p:nvPr>
            <p:ph type="body" sz="quarter" idx="14"/>
          </p:nvPr>
        </p:nvSpPr>
        <p:spPr/>
        <p:txBody>
          <a:bodyPr/>
          <a:lstStyle/>
          <a:p>
            <a:r>
              <a:rPr lang="en-US" altLang="ko-KR" dirty="0"/>
              <a:t>(1) If you click Download on the menu at the top of the HOME screen or click Download at the bottom of the HOME screen, categories under Downloads and documents by category are displayed.</a:t>
            </a:r>
          </a:p>
          <a:p>
            <a:r>
              <a:rPr lang="en-US" altLang="ko-KR" dirty="0"/>
              <a:t>(2) Download Categories &amp; Documents</a:t>
            </a:r>
          </a:p>
          <a:p>
            <a:pPr marL="171450" indent="-171450">
              <a:buFont typeface="Arial" panose="020B0604020202020204" pitchFamily="34" charset="0"/>
              <a:buChar char="•"/>
            </a:pPr>
            <a:r>
              <a:rPr lang="en-US" altLang="ko-KR" dirty="0"/>
              <a:t>It shows the list of categories under Downloads and the list of downloaded files registered by category.</a:t>
            </a:r>
          </a:p>
          <a:p>
            <a:pPr marL="171450" indent="-171450">
              <a:buFont typeface="Arial" panose="020B0604020202020204" pitchFamily="34" charset="0"/>
              <a:buChar char="•"/>
            </a:pPr>
            <a:r>
              <a:rPr lang="en-US" altLang="ko-KR" dirty="0"/>
              <a:t>The file list shows up to 6 files.</a:t>
            </a:r>
          </a:p>
        </p:txBody>
      </p:sp>
      <p:cxnSp>
        <p:nvCxnSpPr>
          <p:cNvPr id="47" name="직선 연결선 46">
            <a:extLst>
              <a:ext uri="{FF2B5EF4-FFF2-40B4-BE49-F238E27FC236}">
                <a16:creationId xmlns:a16="http://schemas.microsoft.com/office/drawing/2014/main" id="{C899F4C7-49EE-4B91-8165-E804D9A3F730}"/>
              </a:ext>
            </a:extLst>
          </p:cNvPr>
          <p:cNvCxnSpPr>
            <a:cxnSpLocks/>
          </p:cNvCxnSpPr>
          <p:nvPr/>
        </p:nvCxnSpPr>
        <p:spPr>
          <a:xfrm>
            <a:off x="7636369" y="1500718"/>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3" name="타원 52">
            <a:extLst>
              <a:ext uri="{FF2B5EF4-FFF2-40B4-BE49-F238E27FC236}">
                <a16:creationId xmlns:a16="http://schemas.microsoft.com/office/drawing/2014/main" id="{981096F5-E690-4764-85A6-AB491336780C}"/>
              </a:ext>
            </a:extLst>
          </p:cNvPr>
          <p:cNvSpPr/>
          <p:nvPr/>
        </p:nvSpPr>
        <p:spPr>
          <a:xfrm>
            <a:off x="7699880" y="808567"/>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54" name="타원 53">
            <a:extLst>
              <a:ext uri="{FF2B5EF4-FFF2-40B4-BE49-F238E27FC236}">
                <a16:creationId xmlns:a16="http://schemas.microsoft.com/office/drawing/2014/main" id="{FF870025-4A4D-4D3D-A9E2-775F6BDA6D25}"/>
              </a:ext>
            </a:extLst>
          </p:cNvPr>
          <p:cNvSpPr/>
          <p:nvPr/>
        </p:nvSpPr>
        <p:spPr>
          <a:xfrm>
            <a:off x="7699880" y="1557476"/>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19" name="사각형: 둥근 모서리 18">
            <a:extLst>
              <a:ext uri="{FF2B5EF4-FFF2-40B4-BE49-F238E27FC236}">
                <a16:creationId xmlns:a16="http://schemas.microsoft.com/office/drawing/2014/main" id="{F691C694-3FD2-4EE9-B2B7-3C264088309A}"/>
              </a:ext>
            </a:extLst>
          </p:cNvPr>
          <p:cNvSpPr/>
          <p:nvPr/>
        </p:nvSpPr>
        <p:spPr>
          <a:xfrm>
            <a:off x="1386946" y="5084712"/>
            <a:ext cx="1238054" cy="487166"/>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타원 19">
            <a:extLst>
              <a:ext uri="{FF2B5EF4-FFF2-40B4-BE49-F238E27FC236}">
                <a16:creationId xmlns:a16="http://schemas.microsoft.com/office/drawing/2014/main" id="{1CA1E440-BDE4-454B-96EF-04A41E0C2649}"/>
              </a:ext>
            </a:extLst>
          </p:cNvPr>
          <p:cNvSpPr/>
          <p:nvPr/>
        </p:nvSpPr>
        <p:spPr>
          <a:xfrm>
            <a:off x="1233914" y="5008196"/>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23" name="타원 22">
            <a:extLst>
              <a:ext uri="{FF2B5EF4-FFF2-40B4-BE49-F238E27FC236}">
                <a16:creationId xmlns:a16="http://schemas.microsoft.com/office/drawing/2014/main" id="{73F2F265-8D67-4FA9-9BEE-E80A852394A3}"/>
              </a:ext>
            </a:extLst>
          </p:cNvPr>
          <p:cNvSpPr/>
          <p:nvPr/>
        </p:nvSpPr>
        <p:spPr>
          <a:xfrm>
            <a:off x="4566421" y="777048"/>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24" name="사각형: 둥근 모서리 23">
            <a:extLst>
              <a:ext uri="{FF2B5EF4-FFF2-40B4-BE49-F238E27FC236}">
                <a16:creationId xmlns:a16="http://schemas.microsoft.com/office/drawing/2014/main" id="{3AFCB611-7F05-496C-806D-0BF0590FBC5F}"/>
              </a:ext>
            </a:extLst>
          </p:cNvPr>
          <p:cNvSpPr/>
          <p:nvPr/>
        </p:nvSpPr>
        <p:spPr>
          <a:xfrm>
            <a:off x="4657897" y="853564"/>
            <a:ext cx="326650" cy="165676"/>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타원 24">
            <a:extLst>
              <a:ext uri="{FF2B5EF4-FFF2-40B4-BE49-F238E27FC236}">
                <a16:creationId xmlns:a16="http://schemas.microsoft.com/office/drawing/2014/main" id="{1D62BA73-2042-476A-93D9-4ADBCD0A6AAD}"/>
              </a:ext>
            </a:extLst>
          </p:cNvPr>
          <p:cNvSpPr/>
          <p:nvPr/>
        </p:nvSpPr>
        <p:spPr>
          <a:xfrm>
            <a:off x="3993751" y="3019063"/>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29" name="사각형: 둥근 모서리 28">
            <a:extLst>
              <a:ext uri="{FF2B5EF4-FFF2-40B4-BE49-F238E27FC236}">
                <a16:creationId xmlns:a16="http://schemas.microsoft.com/office/drawing/2014/main" id="{3F5D10E4-9389-4EFB-958E-C065A0F6140A}"/>
              </a:ext>
            </a:extLst>
          </p:cNvPr>
          <p:cNvSpPr/>
          <p:nvPr/>
        </p:nvSpPr>
        <p:spPr>
          <a:xfrm>
            <a:off x="4070267" y="3112095"/>
            <a:ext cx="1477519" cy="623649"/>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사다리꼴 30">
            <a:extLst>
              <a:ext uri="{FF2B5EF4-FFF2-40B4-BE49-F238E27FC236}">
                <a16:creationId xmlns:a16="http://schemas.microsoft.com/office/drawing/2014/main" id="{DF235344-C509-4F3D-8199-ACE2CDAA927A}"/>
              </a:ext>
            </a:extLst>
          </p:cNvPr>
          <p:cNvSpPr/>
          <p:nvPr/>
        </p:nvSpPr>
        <p:spPr>
          <a:xfrm rot="5400000">
            <a:off x="4735721" y="2021577"/>
            <a:ext cx="2953078" cy="491380"/>
          </a:xfrm>
          <a:prstGeom prst="trapezoid">
            <a:avLst/>
          </a:prstGeom>
          <a:solidFill>
            <a:schemeClr val="bg1">
              <a:lumMod val="95000"/>
            </a:schemeClr>
          </a:solidFill>
          <a:ln w="3175">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dirty="0" err="1">
              <a:latin typeface="아리따-돋움4.0(TTF)-Medium" panose="02020603020101020101" pitchFamily="18" charset="-127"/>
              <a:ea typeface="아리따-돋움4.0(TTF)-Medium" panose="02020603020101020101" pitchFamily="18" charset="-127"/>
            </a:endParaRPr>
          </a:p>
        </p:txBody>
      </p:sp>
      <p:sp>
        <p:nvSpPr>
          <p:cNvPr id="32" name="TextBox 31">
            <a:extLst>
              <a:ext uri="{FF2B5EF4-FFF2-40B4-BE49-F238E27FC236}">
                <a16:creationId xmlns:a16="http://schemas.microsoft.com/office/drawing/2014/main" id="{AB06B1DF-0378-48E1-BDD0-D4A0C899636A}"/>
              </a:ext>
            </a:extLst>
          </p:cNvPr>
          <p:cNvSpPr txBox="1"/>
          <p:nvPr/>
        </p:nvSpPr>
        <p:spPr>
          <a:xfrm>
            <a:off x="6033365" y="1774199"/>
            <a:ext cx="357790" cy="954107"/>
          </a:xfrm>
          <a:prstGeom prst="rect">
            <a:avLst/>
          </a:prstGeom>
          <a:noFill/>
        </p:spPr>
        <p:txBody>
          <a:bodyPr wrap="none" rtlCol="0">
            <a:spAutoFit/>
          </a:bodyPr>
          <a:lstStyle/>
          <a:p>
            <a:pPr algn="ctr"/>
            <a:r>
              <a:rPr lang="en-US" altLang="ko-KR" sz="1400" b="1" dirty="0">
                <a:latin typeface="아리따-돋움(TTF)-Medium" panose="02020603020101020101" pitchFamily="18" charset="-127"/>
                <a:ea typeface="아리따-돋움(TTF)-Medium" panose="02020603020101020101" pitchFamily="18" charset="-127"/>
              </a:rPr>
              <a:t>H</a:t>
            </a:r>
          </a:p>
          <a:p>
            <a:pPr algn="ctr"/>
            <a:r>
              <a:rPr lang="en-US" altLang="ko-KR" sz="1400" b="1" dirty="0">
                <a:latin typeface="아리따-돋움(TTF)-Medium" panose="02020603020101020101" pitchFamily="18" charset="-127"/>
                <a:ea typeface="아리따-돋움(TTF)-Medium" panose="02020603020101020101" pitchFamily="18" charset="-127"/>
              </a:rPr>
              <a:t>O</a:t>
            </a:r>
          </a:p>
          <a:p>
            <a:pPr algn="ctr"/>
            <a:r>
              <a:rPr lang="en-US" altLang="ko-KR" sz="1400" b="1" dirty="0">
                <a:latin typeface="아리따-돋움(TTF)-Medium" panose="02020603020101020101" pitchFamily="18" charset="-127"/>
                <a:ea typeface="아리따-돋움(TTF)-Medium" panose="02020603020101020101" pitchFamily="18" charset="-127"/>
              </a:rPr>
              <a:t>M</a:t>
            </a:r>
          </a:p>
          <a:p>
            <a:pPr algn="ctr"/>
            <a:r>
              <a:rPr lang="en-US" altLang="ko-KR" sz="1400" b="1" dirty="0">
                <a:latin typeface="아리따-돋움(TTF)-Medium" panose="02020603020101020101" pitchFamily="18" charset="-127"/>
                <a:ea typeface="아리따-돋움(TTF)-Medium" panose="02020603020101020101" pitchFamily="18" charset="-127"/>
              </a:rPr>
              <a:t>E</a:t>
            </a:r>
            <a:endParaRPr lang="ko-KR" altLang="en-US" sz="1400" b="1" dirty="0">
              <a:latin typeface="아리따-돋움(TTF)-Medium" panose="02020603020101020101" pitchFamily="18" charset="-127"/>
              <a:ea typeface="아리따-돋움(TTF)-Medium" panose="02020603020101020101" pitchFamily="18" charset="-127"/>
            </a:endParaRPr>
          </a:p>
        </p:txBody>
      </p:sp>
      <p:sp>
        <p:nvSpPr>
          <p:cNvPr id="33" name="자유형: 도형 32">
            <a:extLst>
              <a:ext uri="{FF2B5EF4-FFF2-40B4-BE49-F238E27FC236}">
                <a16:creationId xmlns:a16="http://schemas.microsoft.com/office/drawing/2014/main" id="{ADEBE74C-75FB-4BD1-B04F-CB35EA498BB7}"/>
              </a:ext>
            </a:extLst>
          </p:cNvPr>
          <p:cNvSpPr/>
          <p:nvPr/>
        </p:nvSpPr>
        <p:spPr>
          <a:xfrm rot="2256415">
            <a:off x="1257981" y="3964195"/>
            <a:ext cx="608304" cy="664935"/>
          </a:xfrm>
          <a:custGeom>
            <a:avLst/>
            <a:gdLst>
              <a:gd name="connsiteX0" fmla="*/ 0 w 657380"/>
              <a:gd name="connsiteY0" fmla="*/ 0 h 684789"/>
              <a:gd name="connsiteX1" fmla="*/ 11037 w 657380"/>
              <a:gd name="connsiteY1" fmla="*/ 3668 h 684789"/>
              <a:gd name="connsiteX2" fmla="*/ 8532 w 657380"/>
              <a:gd name="connsiteY2" fmla="*/ 11573 h 684789"/>
              <a:gd name="connsiteX3" fmla="*/ 9280 w 657380"/>
              <a:gd name="connsiteY3" fmla="*/ 18674 h 684789"/>
              <a:gd name="connsiteX4" fmla="*/ 9281 w 657380"/>
              <a:gd name="connsiteY4" fmla="*/ 18674 h 684789"/>
              <a:gd name="connsiteX5" fmla="*/ 34683 w 657380"/>
              <a:gd name="connsiteY5" fmla="*/ 97656 h 684789"/>
              <a:gd name="connsiteX6" fmla="*/ 47126 w 657380"/>
              <a:gd name="connsiteY6" fmla="*/ 122140 h 684789"/>
              <a:gd name="connsiteX7" fmla="*/ 74579 w 657380"/>
              <a:gd name="connsiteY7" fmla="*/ 171743 h 684789"/>
              <a:gd name="connsiteX8" fmla="*/ 94082 w 657380"/>
              <a:gd name="connsiteY8" fmla="*/ 198437 h 684789"/>
              <a:gd name="connsiteX9" fmla="*/ 127971 w 657380"/>
              <a:gd name="connsiteY9" fmla="*/ 239850 h 684789"/>
              <a:gd name="connsiteX10" fmla="*/ 153059 w 657380"/>
              <a:gd name="connsiteY10" fmla="*/ 265146 h 684789"/>
              <a:gd name="connsiteX11" fmla="*/ 194020 w 657380"/>
              <a:gd name="connsiteY11" fmla="*/ 300926 h 684789"/>
              <a:gd name="connsiteX12" fmla="*/ 223423 w 657380"/>
              <a:gd name="connsiteY12" fmla="*/ 323210 h 684789"/>
              <a:gd name="connsiteX13" fmla="*/ 272343 w 657380"/>
              <a:gd name="connsiteY13" fmla="*/ 354011 h 684789"/>
              <a:gd name="connsiteX14" fmla="*/ 304229 w 657380"/>
              <a:gd name="connsiteY14" fmla="*/ 372058 h 684789"/>
              <a:gd name="connsiteX15" fmla="*/ 364466 w 657380"/>
              <a:gd name="connsiteY15" fmla="*/ 398536 h 684789"/>
              <a:gd name="connsiteX16" fmla="*/ 394452 w 657380"/>
              <a:gd name="connsiteY16" fmla="*/ 410763 h 684789"/>
              <a:gd name="connsiteX17" fmla="*/ 493035 w 657380"/>
              <a:gd name="connsiteY17" fmla="*/ 438272 h 684789"/>
              <a:gd name="connsiteX18" fmla="*/ 493035 w 657380"/>
              <a:gd name="connsiteY18" fmla="*/ 356099 h 684789"/>
              <a:gd name="connsiteX19" fmla="*/ 657380 w 657380"/>
              <a:gd name="connsiteY19" fmla="*/ 537091 h 684789"/>
              <a:gd name="connsiteX20" fmla="*/ 493035 w 657380"/>
              <a:gd name="connsiteY20" fmla="*/ 684789 h 684789"/>
              <a:gd name="connsiteX21" fmla="*/ 493035 w 657380"/>
              <a:gd name="connsiteY21" fmla="*/ 602617 h 684789"/>
              <a:gd name="connsiteX22" fmla="*/ 293551 w 657380"/>
              <a:gd name="connsiteY22" fmla="*/ 531710 h 684789"/>
              <a:gd name="connsiteX23" fmla="*/ 0 w 657380"/>
              <a:gd name="connsiteY23" fmla="*/ 95025 h 6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7380" h="684789">
                <a:moveTo>
                  <a:pt x="0" y="0"/>
                </a:moveTo>
                <a:lnTo>
                  <a:pt x="11037" y="3668"/>
                </a:lnTo>
                <a:lnTo>
                  <a:pt x="8532" y="11573"/>
                </a:lnTo>
                <a:lnTo>
                  <a:pt x="9280" y="18674"/>
                </a:lnTo>
                <a:lnTo>
                  <a:pt x="9281" y="18674"/>
                </a:lnTo>
                <a:lnTo>
                  <a:pt x="34683" y="97656"/>
                </a:lnTo>
                <a:lnTo>
                  <a:pt x="47126" y="122140"/>
                </a:lnTo>
                <a:lnTo>
                  <a:pt x="74579" y="171743"/>
                </a:lnTo>
                <a:lnTo>
                  <a:pt x="94082" y="198437"/>
                </a:lnTo>
                <a:lnTo>
                  <a:pt x="127971" y="239850"/>
                </a:lnTo>
                <a:lnTo>
                  <a:pt x="153059" y="265146"/>
                </a:lnTo>
                <a:lnTo>
                  <a:pt x="194020" y="300926"/>
                </a:lnTo>
                <a:lnTo>
                  <a:pt x="223423" y="323210"/>
                </a:lnTo>
                <a:lnTo>
                  <a:pt x="272343" y="354011"/>
                </a:lnTo>
                <a:lnTo>
                  <a:pt x="304229" y="372058"/>
                </a:lnTo>
                <a:lnTo>
                  <a:pt x="364466" y="398536"/>
                </a:lnTo>
                <a:lnTo>
                  <a:pt x="394452" y="410763"/>
                </a:lnTo>
                <a:lnTo>
                  <a:pt x="493035" y="438272"/>
                </a:lnTo>
                <a:lnTo>
                  <a:pt x="493035" y="356099"/>
                </a:lnTo>
                <a:lnTo>
                  <a:pt x="657380" y="537091"/>
                </a:lnTo>
                <a:lnTo>
                  <a:pt x="493035" y="684789"/>
                </a:lnTo>
                <a:lnTo>
                  <a:pt x="493035" y="602617"/>
                </a:lnTo>
                <a:cubicBezTo>
                  <a:pt x="420474" y="587676"/>
                  <a:pt x="353379" y="563422"/>
                  <a:pt x="293551" y="531710"/>
                </a:cubicBezTo>
                <a:cubicBezTo>
                  <a:pt x="114069" y="436573"/>
                  <a:pt x="0" y="274314"/>
                  <a:pt x="0" y="95025"/>
                </a:cubicBezTo>
                <a:close/>
              </a:path>
            </a:pathLst>
          </a:custGeom>
          <a:solidFill>
            <a:schemeClr val="bg1">
              <a:lumMod val="95000"/>
            </a:schemeClr>
          </a:solidFill>
          <a:ln w="31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dirty="0" err="1">
              <a:solidFill>
                <a:schemeClr val="tx1"/>
              </a:solidFill>
              <a:latin typeface="아리따-돋움4.0(TTF)-Medium" panose="02020603020101020101" pitchFamily="18" charset="-127"/>
              <a:ea typeface="아리따-돋움4.0(TTF)-Medium" panose="02020603020101020101" pitchFamily="18" charset="-127"/>
            </a:endParaRPr>
          </a:p>
        </p:txBody>
      </p:sp>
    </p:spTree>
    <p:extLst>
      <p:ext uri="{BB962C8B-B14F-4D97-AF65-F5344CB8AC3E}">
        <p14:creationId xmlns:p14="http://schemas.microsoft.com/office/powerpoint/2010/main" val="2398427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9E1E3FBC-74A8-48DB-8271-1AD6F9771BAD}"/>
              </a:ext>
            </a:extLst>
          </p:cNvPr>
          <p:cNvPicPr>
            <a:picLocks noChangeAspect="1"/>
          </p:cNvPicPr>
          <p:nvPr/>
        </p:nvPicPr>
        <p:blipFill>
          <a:blip r:embed="rId2"/>
          <a:stretch>
            <a:fillRect/>
          </a:stretch>
        </p:blipFill>
        <p:spPr>
          <a:xfrm>
            <a:off x="530167" y="4919125"/>
            <a:ext cx="2286000" cy="1757363"/>
          </a:xfrm>
          <a:prstGeom prst="rect">
            <a:avLst/>
          </a:prstGeom>
        </p:spPr>
      </p:pic>
      <p:pic>
        <p:nvPicPr>
          <p:cNvPr id="10" name="그림 9">
            <a:extLst>
              <a:ext uri="{FF2B5EF4-FFF2-40B4-BE49-F238E27FC236}">
                <a16:creationId xmlns:a16="http://schemas.microsoft.com/office/drawing/2014/main" id="{32463308-3DC9-473C-BDAD-060712F500AE}"/>
              </a:ext>
            </a:extLst>
          </p:cNvPr>
          <p:cNvPicPr>
            <a:picLocks noChangeAspect="1"/>
          </p:cNvPicPr>
          <p:nvPr/>
        </p:nvPicPr>
        <p:blipFill rotWithShape="1">
          <a:blip r:embed="rId3"/>
          <a:srcRect b="10864"/>
          <a:stretch/>
        </p:blipFill>
        <p:spPr>
          <a:xfrm>
            <a:off x="538410" y="809701"/>
            <a:ext cx="6819900" cy="3366361"/>
          </a:xfrm>
          <a:prstGeom prst="rect">
            <a:avLst/>
          </a:prstGeom>
        </p:spPr>
      </p:pic>
      <p:sp>
        <p:nvSpPr>
          <p:cNvPr id="2" name="슬라이드 번호 개체 틀 1">
            <a:extLst>
              <a:ext uri="{FF2B5EF4-FFF2-40B4-BE49-F238E27FC236}">
                <a16:creationId xmlns:a16="http://schemas.microsoft.com/office/drawing/2014/main" id="{A2E573C3-2E07-46DC-A484-81B345FA4A8A}"/>
              </a:ext>
            </a:extLst>
          </p:cNvPr>
          <p:cNvSpPr>
            <a:spLocks noGrp="1"/>
          </p:cNvSpPr>
          <p:nvPr>
            <p:ph type="sldNum" sz="quarter" idx="12"/>
          </p:nvPr>
        </p:nvSpPr>
        <p:spPr/>
        <p:txBody>
          <a:bodyPr/>
          <a:lstStyle/>
          <a:p>
            <a:fld id="{33936384-6829-4736-91C5-B78CFB86700B}" type="slidenum">
              <a:rPr lang="ko-KR" altLang="en-US" smtClean="0">
                <a:solidFill>
                  <a:prstClr val="black">
                    <a:tint val="75000"/>
                  </a:prstClr>
                </a:solidFill>
              </a:rPr>
              <a:pPr/>
              <a:t>31</a:t>
            </a:fld>
            <a:endParaRPr lang="ko-KR" altLang="en-US" dirty="0">
              <a:solidFill>
                <a:prstClr val="black">
                  <a:tint val="75000"/>
                </a:prstClr>
              </a:solidFill>
            </a:endParaRPr>
          </a:p>
        </p:txBody>
      </p:sp>
      <p:sp>
        <p:nvSpPr>
          <p:cNvPr id="3" name="텍스트 개체 틀 2">
            <a:extLst>
              <a:ext uri="{FF2B5EF4-FFF2-40B4-BE49-F238E27FC236}">
                <a16:creationId xmlns:a16="http://schemas.microsoft.com/office/drawing/2014/main" id="{048389E4-9BF2-437B-83E2-FE8E6CF2D96D}"/>
              </a:ext>
            </a:extLst>
          </p:cNvPr>
          <p:cNvSpPr>
            <a:spLocks noGrp="1"/>
          </p:cNvSpPr>
          <p:nvPr>
            <p:ph type="body" sz="quarter" idx="11"/>
          </p:nvPr>
        </p:nvSpPr>
        <p:spPr/>
        <p:txBody>
          <a:bodyPr/>
          <a:lstStyle/>
          <a:p>
            <a:r>
              <a:rPr lang="en-US" altLang="ko-KR" dirty="0"/>
              <a:t>GUIDE-HOME-05</a:t>
            </a:r>
            <a:endParaRPr lang="ko-KR" altLang="en-US" dirty="0"/>
          </a:p>
        </p:txBody>
      </p:sp>
      <p:sp>
        <p:nvSpPr>
          <p:cNvPr id="4" name="텍스트 개체 틀 3">
            <a:extLst>
              <a:ext uri="{FF2B5EF4-FFF2-40B4-BE49-F238E27FC236}">
                <a16:creationId xmlns:a16="http://schemas.microsoft.com/office/drawing/2014/main" id="{94AC05BA-9838-4A6E-9C97-DDDB7EFEA762}"/>
              </a:ext>
            </a:extLst>
          </p:cNvPr>
          <p:cNvSpPr>
            <a:spLocks noGrp="1"/>
          </p:cNvSpPr>
          <p:nvPr>
            <p:ph type="body" sz="quarter" idx="13"/>
          </p:nvPr>
        </p:nvSpPr>
        <p:spPr/>
        <p:txBody>
          <a:bodyPr/>
          <a:lstStyle/>
          <a:p>
            <a:r>
              <a:rPr lang="en-US" altLang="ko-KR" dirty="0"/>
              <a:t>View Document</a:t>
            </a:r>
            <a:endParaRPr lang="ko-KR" altLang="en-US" dirty="0"/>
          </a:p>
        </p:txBody>
      </p:sp>
      <p:sp>
        <p:nvSpPr>
          <p:cNvPr id="45" name="텍스트 개체 틀 25">
            <a:extLst>
              <a:ext uri="{FF2B5EF4-FFF2-40B4-BE49-F238E27FC236}">
                <a16:creationId xmlns:a16="http://schemas.microsoft.com/office/drawing/2014/main" id="{D6608DD2-183F-4BB9-A9B4-10047D29D1A1}"/>
              </a:ext>
            </a:extLst>
          </p:cNvPr>
          <p:cNvSpPr>
            <a:spLocks noGrp="1"/>
          </p:cNvSpPr>
          <p:nvPr>
            <p:ph type="body" sz="quarter" idx="14"/>
          </p:nvPr>
        </p:nvSpPr>
        <p:spPr/>
        <p:txBody>
          <a:bodyPr/>
          <a:lstStyle/>
          <a:p>
            <a:r>
              <a:rPr lang="en-US" altLang="ko-KR" dirty="0"/>
              <a:t>(1) Click the document title in the FAQ, Manual, and Download categories to see the detailed content of the document.</a:t>
            </a:r>
          </a:p>
          <a:p>
            <a:r>
              <a:rPr lang="en-US" altLang="ko-KR" dirty="0"/>
              <a:t>(2) “Following” means bookmarking the document. You can see the articles you've been following in the bookmarks on your profile.</a:t>
            </a:r>
          </a:p>
          <a:p>
            <a:r>
              <a:rPr lang="en-US" altLang="ko-KR" dirty="0"/>
              <a:t>(3) At the bottom of the content view, you can see whether the document was helpful or not.</a:t>
            </a:r>
          </a:p>
          <a:p>
            <a:r>
              <a:rPr lang="en-US" altLang="ko-KR" dirty="0"/>
              <a:t>(4) Shows related documents that can be additionally referenced at the bottom of the content view.</a:t>
            </a:r>
          </a:p>
          <a:p>
            <a:r>
              <a:rPr lang="en-US" altLang="ko-KR" dirty="0"/>
              <a:t>(5) Shows a list of other documents in the selected section (=category).</a:t>
            </a:r>
          </a:p>
        </p:txBody>
      </p:sp>
      <p:sp>
        <p:nvSpPr>
          <p:cNvPr id="55" name="타원 54">
            <a:extLst>
              <a:ext uri="{FF2B5EF4-FFF2-40B4-BE49-F238E27FC236}">
                <a16:creationId xmlns:a16="http://schemas.microsoft.com/office/drawing/2014/main" id="{0D6D04AC-78E8-40CB-971B-2D9280F889B1}"/>
              </a:ext>
            </a:extLst>
          </p:cNvPr>
          <p:cNvSpPr/>
          <p:nvPr/>
        </p:nvSpPr>
        <p:spPr>
          <a:xfrm>
            <a:off x="7692400" y="1319158"/>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cxnSp>
        <p:nvCxnSpPr>
          <p:cNvPr id="22" name="직선 연결선 21">
            <a:extLst>
              <a:ext uri="{FF2B5EF4-FFF2-40B4-BE49-F238E27FC236}">
                <a16:creationId xmlns:a16="http://schemas.microsoft.com/office/drawing/2014/main" id="{85F7FF5E-0A5B-4C3E-B109-7B41573B2319}"/>
              </a:ext>
            </a:extLst>
          </p:cNvPr>
          <p:cNvCxnSpPr>
            <a:cxnSpLocks/>
          </p:cNvCxnSpPr>
          <p:nvPr/>
        </p:nvCxnSpPr>
        <p:spPr>
          <a:xfrm>
            <a:off x="7636369" y="1238196"/>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3" name="직선 연결선 22">
            <a:extLst>
              <a:ext uri="{FF2B5EF4-FFF2-40B4-BE49-F238E27FC236}">
                <a16:creationId xmlns:a16="http://schemas.microsoft.com/office/drawing/2014/main" id="{9AD72ACE-9153-4DB0-8790-00374B8698EB}"/>
              </a:ext>
            </a:extLst>
          </p:cNvPr>
          <p:cNvCxnSpPr>
            <a:cxnSpLocks/>
          </p:cNvCxnSpPr>
          <p:nvPr/>
        </p:nvCxnSpPr>
        <p:spPr>
          <a:xfrm>
            <a:off x="7636369" y="2874895"/>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4" name="타원 53">
            <a:extLst>
              <a:ext uri="{FF2B5EF4-FFF2-40B4-BE49-F238E27FC236}">
                <a16:creationId xmlns:a16="http://schemas.microsoft.com/office/drawing/2014/main" id="{FF870025-4A4D-4D3D-A9E2-775F6BDA6D25}"/>
              </a:ext>
            </a:extLst>
          </p:cNvPr>
          <p:cNvSpPr/>
          <p:nvPr/>
        </p:nvSpPr>
        <p:spPr>
          <a:xfrm>
            <a:off x="7694667" y="820618"/>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24" name="타원 23">
            <a:extLst>
              <a:ext uri="{FF2B5EF4-FFF2-40B4-BE49-F238E27FC236}">
                <a16:creationId xmlns:a16="http://schemas.microsoft.com/office/drawing/2014/main" id="{353DE237-338D-4071-A306-4DCBA976E731}"/>
              </a:ext>
            </a:extLst>
          </p:cNvPr>
          <p:cNvSpPr/>
          <p:nvPr/>
        </p:nvSpPr>
        <p:spPr>
          <a:xfrm>
            <a:off x="7696418" y="2955857"/>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5</a:t>
            </a:r>
            <a:endParaRPr lang="ko-KR" altLang="en-US" sz="1000" b="1" dirty="0">
              <a:latin typeface="+mj-lt"/>
              <a:ea typeface="나눔고딕" panose="020D0604000000000000" pitchFamily="50" charset="-127"/>
            </a:endParaRPr>
          </a:p>
        </p:txBody>
      </p:sp>
      <p:sp>
        <p:nvSpPr>
          <p:cNvPr id="25" name="타원 24">
            <a:extLst>
              <a:ext uri="{FF2B5EF4-FFF2-40B4-BE49-F238E27FC236}">
                <a16:creationId xmlns:a16="http://schemas.microsoft.com/office/drawing/2014/main" id="{E6AAFC20-F243-4728-B6AD-6062E0588850}"/>
              </a:ext>
            </a:extLst>
          </p:cNvPr>
          <p:cNvSpPr/>
          <p:nvPr/>
        </p:nvSpPr>
        <p:spPr>
          <a:xfrm>
            <a:off x="2787750" y="1636813"/>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26" name="사각형: 둥근 모서리 25">
            <a:extLst>
              <a:ext uri="{FF2B5EF4-FFF2-40B4-BE49-F238E27FC236}">
                <a16:creationId xmlns:a16="http://schemas.microsoft.com/office/drawing/2014/main" id="{990B3C33-36A7-4F26-8413-8F986713B2B1}"/>
              </a:ext>
            </a:extLst>
          </p:cNvPr>
          <p:cNvSpPr/>
          <p:nvPr/>
        </p:nvSpPr>
        <p:spPr>
          <a:xfrm>
            <a:off x="1179445" y="1705049"/>
            <a:ext cx="1511525" cy="2549366"/>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사각형: 둥근 모서리 17">
            <a:extLst>
              <a:ext uri="{FF2B5EF4-FFF2-40B4-BE49-F238E27FC236}">
                <a16:creationId xmlns:a16="http://schemas.microsoft.com/office/drawing/2014/main" id="{1BEEEEE6-9C53-4E58-A393-75E392EC5C93}"/>
              </a:ext>
            </a:extLst>
          </p:cNvPr>
          <p:cNvSpPr/>
          <p:nvPr/>
        </p:nvSpPr>
        <p:spPr>
          <a:xfrm>
            <a:off x="2755359" y="1713329"/>
            <a:ext cx="4621955" cy="2549366"/>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타원 18">
            <a:extLst>
              <a:ext uri="{FF2B5EF4-FFF2-40B4-BE49-F238E27FC236}">
                <a16:creationId xmlns:a16="http://schemas.microsoft.com/office/drawing/2014/main" id="{8F998B18-6A67-42E0-BD1A-88BE0B650207}"/>
              </a:ext>
            </a:extLst>
          </p:cNvPr>
          <p:cNvSpPr/>
          <p:nvPr/>
        </p:nvSpPr>
        <p:spPr>
          <a:xfrm>
            <a:off x="1125681" y="1705048"/>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5</a:t>
            </a:r>
            <a:endParaRPr lang="ko-KR" altLang="en-US" sz="1000" b="1" dirty="0">
              <a:latin typeface="+mj-lt"/>
              <a:ea typeface="나눔고딕" panose="020D0604000000000000" pitchFamily="50" charset="-127"/>
            </a:endParaRPr>
          </a:p>
        </p:txBody>
      </p:sp>
      <p:sp>
        <p:nvSpPr>
          <p:cNvPr id="20" name="사각형: 둥근 모서리 19">
            <a:extLst>
              <a:ext uri="{FF2B5EF4-FFF2-40B4-BE49-F238E27FC236}">
                <a16:creationId xmlns:a16="http://schemas.microsoft.com/office/drawing/2014/main" id="{24D8719D-F4EE-4E3A-8E1B-B0B36F63DF04}"/>
              </a:ext>
            </a:extLst>
          </p:cNvPr>
          <p:cNvSpPr/>
          <p:nvPr/>
        </p:nvSpPr>
        <p:spPr>
          <a:xfrm>
            <a:off x="6192735" y="2137250"/>
            <a:ext cx="483849" cy="282267"/>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타원 20">
            <a:extLst>
              <a:ext uri="{FF2B5EF4-FFF2-40B4-BE49-F238E27FC236}">
                <a16:creationId xmlns:a16="http://schemas.microsoft.com/office/drawing/2014/main" id="{577D0D06-E5E0-4B94-B857-0A0151E7BC3B}"/>
              </a:ext>
            </a:extLst>
          </p:cNvPr>
          <p:cNvSpPr/>
          <p:nvPr/>
        </p:nvSpPr>
        <p:spPr>
          <a:xfrm>
            <a:off x="6529092" y="2048836"/>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28" name="사각형: 둥근 모서리 27">
            <a:extLst>
              <a:ext uri="{FF2B5EF4-FFF2-40B4-BE49-F238E27FC236}">
                <a16:creationId xmlns:a16="http://schemas.microsoft.com/office/drawing/2014/main" id="{C9BFD1FD-51A0-4049-9B2B-CEF37795D1F9}"/>
              </a:ext>
            </a:extLst>
          </p:cNvPr>
          <p:cNvSpPr/>
          <p:nvPr/>
        </p:nvSpPr>
        <p:spPr>
          <a:xfrm>
            <a:off x="412089" y="4878313"/>
            <a:ext cx="2528693" cy="1952626"/>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사각형: 둥근 모서리 28">
            <a:extLst>
              <a:ext uri="{FF2B5EF4-FFF2-40B4-BE49-F238E27FC236}">
                <a16:creationId xmlns:a16="http://schemas.microsoft.com/office/drawing/2014/main" id="{65389E5E-861D-41F7-8BE7-002AF3ED5C7B}"/>
              </a:ext>
            </a:extLst>
          </p:cNvPr>
          <p:cNvSpPr/>
          <p:nvPr/>
        </p:nvSpPr>
        <p:spPr>
          <a:xfrm>
            <a:off x="3859994" y="4634825"/>
            <a:ext cx="3441122" cy="2289194"/>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타원 30">
            <a:extLst>
              <a:ext uri="{FF2B5EF4-FFF2-40B4-BE49-F238E27FC236}">
                <a16:creationId xmlns:a16="http://schemas.microsoft.com/office/drawing/2014/main" id="{B07FD6C6-8E4B-44D0-B90A-C0728C74628B}"/>
              </a:ext>
            </a:extLst>
          </p:cNvPr>
          <p:cNvSpPr/>
          <p:nvPr/>
        </p:nvSpPr>
        <p:spPr>
          <a:xfrm>
            <a:off x="412089" y="4807721"/>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sp>
        <p:nvSpPr>
          <p:cNvPr id="32" name="타원 31">
            <a:extLst>
              <a:ext uri="{FF2B5EF4-FFF2-40B4-BE49-F238E27FC236}">
                <a16:creationId xmlns:a16="http://schemas.microsoft.com/office/drawing/2014/main" id="{8023E79D-E518-4753-B9A0-998E7B458499}"/>
              </a:ext>
            </a:extLst>
          </p:cNvPr>
          <p:cNvSpPr/>
          <p:nvPr/>
        </p:nvSpPr>
        <p:spPr>
          <a:xfrm>
            <a:off x="3824851" y="461010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sp>
        <p:nvSpPr>
          <p:cNvPr id="9" name="TextBox 8">
            <a:extLst>
              <a:ext uri="{FF2B5EF4-FFF2-40B4-BE49-F238E27FC236}">
                <a16:creationId xmlns:a16="http://schemas.microsoft.com/office/drawing/2014/main" id="{BC00B6EE-F584-4347-B414-A6C20F8A6FA2}"/>
              </a:ext>
            </a:extLst>
          </p:cNvPr>
          <p:cNvSpPr txBox="1"/>
          <p:nvPr/>
        </p:nvSpPr>
        <p:spPr>
          <a:xfrm>
            <a:off x="244201" y="4455355"/>
            <a:ext cx="2980303" cy="307777"/>
          </a:xfrm>
          <a:prstGeom prst="rect">
            <a:avLst/>
          </a:prstGeom>
          <a:noFill/>
        </p:spPr>
        <p:txBody>
          <a:bodyPr wrap="none" rtlCol="0">
            <a:spAutoFit/>
          </a:bodyPr>
          <a:lstStyle/>
          <a:p>
            <a:r>
              <a:rPr lang="en-US" altLang="ko-KR" sz="1400" b="1" dirty="0">
                <a:latin typeface="아리따-돋움(TTF)-Medium" panose="02020603020101020101" pitchFamily="18" charset="-127"/>
                <a:ea typeface="아리따-돋움(TTF)-Medium" panose="02020603020101020101" pitchFamily="18" charset="-127"/>
              </a:rPr>
              <a:t>Show at the bottom of the page</a:t>
            </a:r>
            <a:endParaRPr lang="ko-KR" altLang="en-US" sz="1400" b="1" dirty="0">
              <a:latin typeface="아리따-돋움(TTF)-Medium" panose="02020603020101020101" pitchFamily="18" charset="-127"/>
              <a:ea typeface="아리따-돋움(TTF)-Medium" panose="02020603020101020101" pitchFamily="18" charset="-127"/>
            </a:endParaRPr>
          </a:p>
        </p:txBody>
      </p:sp>
      <p:sp>
        <p:nvSpPr>
          <p:cNvPr id="34" name="타원 33">
            <a:extLst>
              <a:ext uri="{FF2B5EF4-FFF2-40B4-BE49-F238E27FC236}">
                <a16:creationId xmlns:a16="http://schemas.microsoft.com/office/drawing/2014/main" id="{FD8E930A-3630-402F-A066-65177ED11636}"/>
              </a:ext>
            </a:extLst>
          </p:cNvPr>
          <p:cNvSpPr/>
          <p:nvPr/>
        </p:nvSpPr>
        <p:spPr>
          <a:xfrm>
            <a:off x="7694734" y="1979958"/>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cxnSp>
        <p:nvCxnSpPr>
          <p:cNvPr id="35" name="직선 연결선 34">
            <a:extLst>
              <a:ext uri="{FF2B5EF4-FFF2-40B4-BE49-F238E27FC236}">
                <a16:creationId xmlns:a16="http://schemas.microsoft.com/office/drawing/2014/main" id="{A2A737F7-B0B8-47DE-8411-8B87AE306162}"/>
              </a:ext>
            </a:extLst>
          </p:cNvPr>
          <p:cNvCxnSpPr>
            <a:cxnSpLocks/>
          </p:cNvCxnSpPr>
          <p:nvPr/>
        </p:nvCxnSpPr>
        <p:spPr>
          <a:xfrm>
            <a:off x="7638703" y="1898996"/>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36" name="타원 35">
            <a:extLst>
              <a:ext uri="{FF2B5EF4-FFF2-40B4-BE49-F238E27FC236}">
                <a16:creationId xmlns:a16="http://schemas.microsoft.com/office/drawing/2014/main" id="{F4B07313-608E-499A-B0AC-0A79B63D010A}"/>
              </a:ext>
            </a:extLst>
          </p:cNvPr>
          <p:cNvSpPr/>
          <p:nvPr/>
        </p:nvSpPr>
        <p:spPr>
          <a:xfrm>
            <a:off x="7684042" y="2418684"/>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cxnSp>
        <p:nvCxnSpPr>
          <p:cNvPr id="37" name="직선 연결선 36">
            <a:extLst>
              <a:ext uri="{FF2B5EF4-FFF2-40B4-BE49-F238E27FC236}">
                <a16:creationId xmlns:a16="http://schemas.microsoft.com/office/drawing/2014/main" id="{CC1B7045-9F5D-432E-B4F0-EEAF8104F377}"/>
              </a:ext>
            </a:extLst>
          </p:cNvPr>
          <p:cNvCxnSpPr>
            <a:cxnSpLocks/>
          </p:cNvCxnSpPr>
          <p:nvPr/>
        </p:nvCxnSpPr>
        <p:spPr>
          <a:xfrm>
            <a:off x="7628011" y="2337722"/>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pic>
        <p:nvPicPr>
          <p:cNvPr id="12" name="그림 11">
            <a:extLst>
              <a:ext uri="{FF2B5EF4-FFF2-40B4-BE49-F238E27FC236}">
                <a16:creationId xmlns:a16="http://schemas.microsoft.com/office/drawing/2014/main" id="{5095F7EC-9238-42B1-BC56-688DA191A5CB}"/>
              </a:ext>
            </a:extLst>
          </p:cNvPr>
          <p:cNvPicPr>
            <a:picLocks noChangeAspect="1"/>
          </p:cNvPicPr>
          <p:nvPr/>
        </p:nvPicPr>
        <p:blipFill>
          <a:blip r:embed="rId4"/>
          <a:stretch>
            <a:fillRect/>
          </a:stretch>
        </p:blipFill>
        <p:spPr>
          <a:xfrm>
            <a:off x="4054399" y="4686616"/>
            <a:ext cx="3158490" cy="2225040"/>
          </a:xfrm>
          <a:prstGeom prst="rect">
            <a:avLst/>
          </a:prstGeom>
        </p:spPr>
      </p:pic>
      <p:sp>
        <p:nvSpPr>
          <p:cNvPr id="38" name="TextBox 37">
            <a:extLst>
              <a:ext uri="{FF2B5EF4-FFF2-40B4-BE49-F238E27FC236}">
                <a16:creationId xmlns:a16="http://schemas.microsoft.com/office/drawing/2014/main" id="{353C58BD-64DA-4540-9A66-3F8070F7605B}"/>
              </a:ext>
            </a:extLst>
          </p:cNvPr>
          <p:cNvSpPr txBox="1"/>
          <p:nvPr/>
        </p:nvSpPr>
        <p:spPr>
          <a:xfrm>
            <a:off x="3948360" y="4400841"/>
            <a:ext cx="2980303" cy="307777"/>
          </a:xfrm>
          <a:prstGeom prst="rect">
            <a:avLst/>
          </a:prstGeom>
          <a:noFill/>
        </p:spPr>
        <p:txBody>
          <a:bodyPr wrap="none" rtlCol="0">
            <a:spAutoFit/>
          </a:bodyPr>
          <a:lstStyle/>
          <a:p>
            <a:r>
              <a:rPr lang="en-US" altLang="ko-KR" sz="1400" b="1" dirty="0">
                <a:latin typeface="아리따-돋움(TTF)-Medium" panose="02020603020101020101" pitchFamily="18" charset="-127"/>
                <a:ea typeface="아리따-돋움(TTF)-Medium" panose="02020603020101020101" pitchFamily="18" charset="-127"/>
              </a:rPr>
              <a:t>Show at the bottom of the page</a:t>
            </a:r>
            <a:endParaRPr lang="ko-KR" altLang="en-US" sz="1400" b="1" dirty="0">
              <a:latin typeface="아리따-돋움(TTF)-Medium" panose="02020603020101020101" pitchFamily="18" charset="-127"/>
              <a:ea typeface="아리따-돋움(TTF)-Medium" panose="02020603020101020101" pitchFamily="18" charset="-127"/>
            </a:endParaRPr>
          </a:p>
        </p:txBody>
      </p:sp>
    </p:spTree>
    <p:extLst>
      <p:ext uri="{BB962C8B-B14F-4D97-AF65-F5344CB8AC3E}">
        <p14:creationId xmlns:p14="http://schemas.microsoft.com/office/powerpoint/2010/main" val="2910243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063586EB-D805-4473-918A-5515BCFCDBA1}"/>
              </a:ext>
            </a:extLst>
          </p:cNvPr>
          <p:cNvPicPr>
            <a:picLocks noChangeAspect="1"/>
          </p:cNvPicPr>
          <p:nvPr/>
        </p:nvPicPr>
        <p:blipFill>
          <a:blip r:embed="rId2"/>
          <a:stretch>
            <a:fillRect/>
          </a:stretch>
        </p:blipFill>
        <p:spPr>
          <a:xfrm>
            <a:off x="584462" y="1659969"/>
            <a:ext cx="6610350" cy="3914775"/>
          </a:xfrm>
          <a:prstGeom prst="rect">
            <a:avLst/>
          </a:prstGeom>
        </p:spPr>
      </p:pic>
      <p:sp>
        <p:nvSpPr>
          <p:cNvPr id="2" name="슬라이드 번호 개체 틀 1">
            <a:extLst>
              <a:ext uri="{FF2B5EF4-FFF2-40B4-BE49-F238E27FC236}">
                <a16:creationId xmlns:a16="http://schemas.microsoft.com/office/drawing/2014/main" id="{A2E573C3-2E07-46DC-A484-81B345FA4A8A}"/>
              </a:ext>
            </a:extLst>
          </p:cNvPr>
          <p:cNvSpPr>
            <a:spLocks noGrp="1"/>
          </p:cNvSpPr>
          <p:nvPr>
            <p:ph type="sldNum" sz="quarter" idx="12"/>
          </p:nvPr>
        </p:nvSpPr>
        <p:spPr/>
        <p:txBody>
          <a:bodyPr/>
          <a:lstStyle/>
          <a:p>
            <a:fld id="{33936384-6829-4736-91C5-B78CFB86700B}" type="slidenum">
              <a:rPr lang="ko-KR" altLang="en-US" smtClean="0">
                <a:solidFill>
                  <a:prstClr val="black">
                    <a:tint val="75000"/>
                  </a:prstClr>
                </a:solidFill>
              </a:rPr>
              <a:pPr/>
              <a:t>32</a:t>
            </a:fld>
            <a:endParaRPr lang="ko-KR" altLang="en-US" dirty="0">
              <a:solidFill>
                <a:prstClr val="black">
                  <a:tint val="75000"/>
                </a:prstClr>
              </a:solidFill>
            </a:endParaRPr>
          </a:p>
        </p:txBody>
      </p:sp>
      <p:sp>
        <p:nvSpPr>
          <p:cNvPr id="3" name="텍스트 개체 틀 2">
            <a:extLst>
              <a:ext uri="{FF2B5EF4-FFF2-40B4-BE49-F238E27FC236}">
                <a16:creationId xmlns:a16="http://schemas.microsoft.com/office/drawing/2014/main" id="{048389E4-9BF2-437B-83E2-FE8E6CF2D96D}"/>
              </a:ext>
            </a:extLst>
          </p:cNvPr>
          <p:cNvSpPr>
            <a:spLocks noGrp="1"/>
          </p:cNvSpPr>
          <p:nvPr>
            <p:ph type="body" sz="quarter" idx="11"/>
          </p:nvPr>
        </p:nvSpPr>
        <p:spPr/>
        <p:txBody>
          <a:bodyPr/>
          <a:lstStyle/>
          <a:p>
            <a:r>
              <a:rPr lang="en-US" altLang="ko-KR" dirty="0"/>
              <a:t>GUIDE-SEARCH-01</a:t>
            </a:r>
            <a:endParaRPr lang="ko-KR" altLang="en-US" dirty="0"/>
          </a:p>
        </p:txBody>
      </p:sp>
      <p:sp>
        <p:nvSpPr>
          <p:cNvPr id="4" name="텍스트 개체 틀 3">
            <a:extLst>
              <a:ext uri="{FF2B5EF4-FFF2-40B4-BE49-F238E27FC236}">
                <a16:creationId xmlns:a16="http://schemas.microsoft.com/office/drawing/2014/main" id="{94AC05BA-9838-4A6E-9C97-DDDB7EFEA762}"/>
              </a:ext>
            </a:extLst>
          </p:cNvPr>
          <p:cNvSpPr>
            <a:spLocks noGrp="1"/>
          </p:cNvSpPr>
          <p:nvPr>
            <p:ph type="body" sz="quarter" idx="13"/>
          </p:nvPr>
        </p:nvSpPr>
        <p:spPr/>
        <p:txBody>
          <a:bodyPr/>
          <a:lstStyle/>
          <a:p>
            <a:r>
              <a:rPr lang="en-US" altLang="ko-KR" dirty="0"/>
              <a:t>Unified Search</a:t>
            </a:r>
            <a:endParaRPr lang="ko-KR" altLang="en-US" dirty="0"/>
          </a:p>
        </p:txBody>
      </p:sp>
      <p:sp>
        <p:nvSpPr>
          <p:cNvPr id="39" name="텍스트 개체 틀 25">
            <a:extLst>
              <a:ext uri="{FF2B5EF4-FFF2-40B4-BE49-F238E27FC236}">
                <a16:creationId xmlns:a16="http://schemas.microsoft.com/office/drawing/2014/main" id="{DEAD7F63-35AC-4E79-9565-54C173B0D54F}"/>
              </a:ext>
            </a:extLst>
          </p:cNvPr>
          <p:cNvSpPr>
            <a:spLocks noGrp="1"/>
          </p:cNvSpPr>
          <p:nvPr>
            <p:ph type="body" sz="quarter" idx="14"/>
          </p:nvPr>
        </p:nvSpPr>
        <p:spPr/>
        <p:txBody>
          <a:bodyPr/>
          <a:lstStyle/>
          <a:p>
            <a:r>
              <a:rPr lang="en-US" altLang="ko-KR" dirty="0"/>
              <a:t>(1) When you enter a search term in the search term input box, the title of the related document content is displayed with auto-complete and recommendation functions.</a:t>
            </a:r>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p:txBody>
      </p:sp>
      <p:sp>
        <p:nvSpPr>
          <p:cNvPr id="33" name="텍스트 개체 틀 25">
            <a:extLst>
              <a:ext uri="{FF2B5EF4-FFF2-40B4-BE49-F238E27FC236}">
                <a16:creationId xmlns:a16="http://schemas.microsoft.com/office/drawing/2014/main" id="{E19BB1BA-1464-422F-A9B9-E53C423A65CD}"/>
              </a:ext>
            </a:extLst>
          </p:cNvPr>
          <p:cNvSpPr txBox="1">
            <a:spLocks/>
          </p:cNvSpPr>
          <p:nvPr/>
        </p:nvSpPr>
        <p:spPr>
          <a:xfrm>
            <a:off x="7901463" y="671500"/>
            <a:ext cx="2371266" cy="6325146"/>
          </a:xfrm>
          <a:prstGeom prst="rect">
            <a:avLst/>
          </a:prstGeom>
        </p:spPr>
        <p:txBody>
          <a:bodyPr lIns="36000" tIns="46800" rIns="36000" bIns="46800">
            <a:noAutofit/>
          </a:bodyPr>
          <a:lstStyle>
            <a:lvl1pPr marL="0" indent="0" algn="l" defTabSz="963595" rtl="0" eaLnBrk="1" latinLnBrk="1" hangingPunct="1">
              <a:lnSpc>
                <a:spcPct val="110000"/>
              </a:lnSpc>
              <a:spcBef>
                <a:spcPts val="1054"/>
              </a:spcBef>
              <a:buFont typeface="Arial" pitchFamily="34" charset="0"/>
              <a:buNone/>
              <a:defRPr sz="843" kern="1200">
                <a:solidFill>
                  <a:schemeClr val="tx1"/>
                </a:solidFill>
                <a:latin typeface="+mn-lt"/>
                <a:ea typeface="+mn-ea"/>
                <a:cs typeface="+mn-cs"/>
              </a:defRPr>
            </a:lvl1pPr>
            <a:lvl2pPr marL="782921" indent="-301123" algn="l" defTabSz="963595" rtl="0" eaLnBrk="1" latinLnBrk="1" hangingPunct="1">
              <a:spcBef>
                <a:spcPct val="20000"/>
              </a:spcBef>
              <a:buFont typeface="Arial" pitchFamily="34" charset="0"/>
              <a:buChar char="–"/>
              <a:defRPr sz="2951" kern="1200">
                <a:solidFill>
                  <a:schemeClr val="tx1"/>
                </a:solidFill>
                <a:latin typeface="+mn-lt"/>
                <a:ea typeface="+mn-ea"/>
                <a:cs typeface="+mn-cs"/>
              </a:defRPr>
            </a:lvl2pPr>
            <a:lvl3pPr marL="1204493" indent="-240899" algn="l" defTabSz="963595" rtl="0" eaLnBrk="1" latinLnBrk="1" hangingPunct="1">
              <a:spcBef>
                <a:spcPct val="20000"/>
              </a:spcBef>
              <a:buFont typeface="Arial" pitchFamily="34" charset="0"/>
              <a:buChar char="•"/>
              <a:defRPr sz="2529" kern="1200">
                <a:solidFill>
                  <a:schemeClr val="tx1"/>
                </a:solidFill>
                <a:latin typeface="+mn-lt"/>
                <a:ea typeface="+mn-ea"/>
                <a:cs typeface="+mn-cs"/>
              </a:defRPr>
            </a:lvl3pPr>
            <a:lvl4pPr marL="1686291" indent="-240899" algn="l" defTabSz="963595" rtl="0" eaLnBrk="1" latinLnBrk="1" hangingPunct="1">
              <a:spcBef>
                <a:spcPct val="20000"/>
              </a:spcBef>
              <a:buFont typeface="Arial" pitchFamily="34" charset="0"/>
              <a:buChar char="–"/>
              <a:defRPr sz="2108" kern="1200">
                <a:solidFill>
                  <a:schemeClr val="tx1"/>
                </a:solidFill>
                <a:latin typeface="+mn-lt"/>
                <a:ea typeface="+mn-ea"/>
                <a:cs typeface="+mn-cs"/>
              </a:defRPr>
            </a:lvl4pPr>
            <a:lvl5pPr marL="2168088" indent="-240899" algn="l" defTabSz="963595" rtl="0" eaLnBrk="1" latinLnBrk="1" hangingPunct="1">
              <a:spcBef>
                <a:spcPct val="20000"/>
              </a:spcBef>
              <a:buFont typeface="Arial" pitchFamily="34" charset="0"/>
              <a:buChar char="»"/>
              <a:defRPr sz="2108" kern="1200">
                <a:solidFill>
                  <a:schemeClr val="tx1"/>
                </a:solidFill>
                <a:latin typeface="+mn-lt"/>
                <a:ea typeface="+mn-ea"/>
                <a:cs typeface="+mn-cs"/>
              </a:defRPr>
            </a:lvl5pPr>
            <a:lvl6pPr marL="2649885" indent="-240899" algn="l" defTabSz="963595" rtl="0" eaLnBrk="1" latinLnBrk="1" hangingPunct="1">
              <a:spcBef>
                <a:spcPct val="20000"/>
              </a:spcBef>
              <a:buFont typeface="Arial" pitchFamily="34" charset="0"/>
              <a:buChar char="•"/>
              <a:defRPr sz="2108" kern="1200">
                <a:solidFill>
                  <a:schemeClr val="tx1"/>
                </a:solidFill>
                <a:latin typeface="+mn-lt"/>
                <a:ea typeface="+mn-ea"/>
                <a:cs typeface="+mn-cs"/>
              </a:defRPr>
            </a:lvl6pPr>
            <a:lvl7pPr marL="3131683" indent="-240899" algn="l" defTabSz="963595" rtl="0" eaLnBrk="1" latinLnBrk="1" hangingPunct="1">
              <a:spcBef>
                <a:spcPct val="20000"/>
              </a:spcBef>
              <a:buFont typeface="Arial" pitchFamily="34" charset="0"/>
              <a:buChar char="•"/>
              <a:defRPr sz="2108" kern="1200">
                <a:solidFill>
                  <a:schemeClr val="tx1"/>
                </a:solidFill>
                <a:latin typeface="+mn-lt"/>
                <a:ea typeface="+mn-ea"/>
                <a:cs typeface="+mn-cs"/>
              </a:defRPr>
            </a:lvl7pPr>
            <a:lvl8pPr marL="3613480" indent="-240899" algn="l" defTabSz="963595" rtl="0" eaLnBrk="1" latinLnBrk="1" hangingPunct="1">
              <a:spcBef>
                <a:spcPct val="20000"/>
              </a:spcBef>
              <a:buFont typeface="Arial" pitchFamily="34" charset="0"/>
              <a:buChar char="•"/>
              <a:defRPr sz="2108" kern="1200">
                <a:solidFill>
                  <a:schemeClr val="tx1"/>
                </a:solidFill>
                <a:latin typeface="+mn-lt"/>
                <a:ea typeface="+mn-ea"/>
                <a:cs typeface="+mn-cs"/>
              </a:defRPr>
            </a:lvl8pPr>
            <a:lvl9pPr marL="4095278" indent="-240899" algn="l" defTabSz="963595" rtl="0" eaLnBrk="1" latinLnBrk="1" hangingPunct="1">
              <a:spcBef>
                <a:spcPct val="20000"/>
              </a:spcBef>
              <a:buFont typeface="Arial" pitchFamily="34" charset="0"/>
              <a:buChar char="•"/>
              <a:defRPr sz="2108" kern="1200">
                <a:solidFill>
                  <a:schemeClr val="tx1"/>
                </a:solidFill>
                <a:latin typeface="+mn-lt"/>
                <a:ea typeface="+mn-ea"/>
                <a:cs typeface="+mn-cs"/>
              </a:defRPr>
            </a:lvl9pPr>
          </a:lstStyle>
          <a:p>
            <a:pPr>
              <a:buClrTx/>
            </a:pPr>
            <a:endParaRPr lang="en-US" altLang="ko-KR" dirty="0"/>
          </a:p>
        </p:txBody>
      </p:sp>
      <p:sp>
        <p:nvSpPr>
          <p:cNvPr id="41" name="타원 40">
            <a:extLst>
              <a:ext uri="{FF2B5EF4-FFF2-40B4-BE49-F238E27FC236}">
                <a16:creationId xmlns:a16="http://schemas.microsoft.com/office/drawing/2014/main" id="{F871E8CE-CBFE-4920-9BE5-0FAEC4CAEB40}"/>
              </a:ext>
            </a:extLst>
          </p:cNvPr>
          <p:cNvSpPr/>
          <p:nvPr/>
        </p:nvSpPr>
        <p:spPr>
          <a:xfrm>
            <a:off x="7699880" y="76593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47" name="타원 46">
            <a:extLst>
              <a:ext uri="{FF2B5EF4-FFF2-40B4-BE49-F238E27FC236}">
                <a16:creationId xmlns:a16="http://schemas.microsoft.com/office/drawing/2014/main" id="{ECAF70A0-A3D1-4ECE-BF91-F3DE887C42D0}"/>
              </a:ext>
            </a:extLst>
          </p:cNvPr>
          <p:cNvSpPr/>
          <p:nvPr/>
        </p:nvSpPr>
        <p:spPr>
          <a:xfrm>
            <a:off x="2015408" y="3255573"/>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5" name="TextBox 4">
            <a:extLst>
              <a:ext uri="{FF2B5EF4-FFF2-40B4-BE49-F238E27FC236}">
                <a16:creationId xmlns:a16="http://schemas.microsoft.com/office/drawing/2014/main" id="{FA4FEA8A-FC55-4FBB-8D53-42825879C5FE}"/>
              </a:ext>
            </a:extLst>
          </p:cNvPr>
          <p:cNvSpPr txBox="1"/>
          <p:nvPr/>
        </p:nvSpPr>
        <p:spPr>
          <a:xfrm>
            <a:off x="128571" y="741166"/>
            <a:ext cx="7386921" cy="772840"/>
          </a:xfrm>
          <a:prstGeom prst="rect">
            <a:avLst/>
          </a:prstGeom>
          <a:solidFill>
            <a:schemeClr val="accent5">
              <a:lumMod val="20000"/>
              <a:lumOff val="80000"/>
            </a:schemeClr>
          </a:solidFill>
        </p:spPr>
        <p:txBody>
          <a:bodyPr wrap="square" rtlCol="0">
            <a:spAutoFit/>
          </a:bodyPr>
          <a:lstStyle/>
          <a:p>
            <a:pPr algn="ctr">
              <a:lnSpc>
                <a:spcPct val="130000"/>
              </a:lnSpc>
            </a:pPr>
            <a:r>
              <a:rPr lang="en-US" altLang="ko-KR" sz="1800" b="1" dirty="0">
                <a:latin typeface="아리따-돋움(TTF)-Medium" panose="02020603020101020101" pitchFamily="18" charset="-127"/>
                <a:ea typeface="아리따-돋움(TTF)-Medium" panose="02020603020101020101" pitchFamily="18" charset="-127"/>
              </a:rPr>
              <a:t>Y can find the information you need in the integrated search area of the HOME page.</a:t>
            </a:r>
          </a:p>
        </p:txBody>
      </p:sp>
    </p:spTree>
    <p:extLst>
      <p:ext uri="{BB962C8B-B14F-4D97-AF65-F5344CB8AC3E}">
        <p14:creationId xmlns:p14="http://schemas.microsoft.com/office/powerpoint/2010/main" val="727510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60BA4152-FD7C-4E82-A420-C2C0F8C093B6}"/>
              </a:ext>
            </a:extLst>
          </p:cNvPr>
          <p:cNvPicPr>
            <a:picLocks noChangeAspect="1"/>
          </p:cNvPicPr>
          <p:nvPr/>
        </p:nvPicPr>
        <p:blipFill>
          <a:blip r:embed="rId2"/>
          <a:stretch>
            <a:fillRect/>
          </a:stretch>
        </p:blipFill>
        <p:spPr>
          <a:xfrm>
            <a:off x="1938664" y="5228618"/>
            <a:ext cx="5219705" cy="511115"/>
          </a:xfrm>
          <a:prstGeom prst="rect">
            <a:avLst/>
          </a:prstGeom>
        </p:spPr>
      </p:pic>
      <p:pic>
        <p:nvPicPr>
          <p:cNvPr id="5" name="그림 4">
            <a:extLst>
              <a:ext uri="{FF2B5EF4-FFF2-40B4-BE49-F238E27FC236}">
                <a16:creationId xmlns:a16="http://schemas.microsoft.com/office/drawing/2014/main" id="{7B7EA87D-4ECF-464B-BB4D-DFE8D714944D}"/>
              </a:ext>
            </a:extLst>
          </p:cNvPr>
          <p:cNvPicPr>
            <a:picLocks noChangeAspect="1"/>
          </p:cNvPicPr>
          <p:nvPr/>
        </p:nvPicPr>
        <p:blipFill>
          <a:blip r:embed="rId3"/>
          <a:stretch>
            <a:fillRect/>
          </a:stretch>
        </p:blipFill>
        <p:spPr>
          <a:xfrm>
            <a:off x="328086" y="930863"/>
            <a:ext cx="6885188" cy="3289498"/>
          </a:xfrm>
          <a:prstGeom prst="rect">
            <a:avLst/>
          </a:prstGeom>
        </p:spPr>
      </p:pic>
      <p:sp>
        <p:nvSpPr>
          <p:cNvPr id="2" name="슬라이드 번호 개체 틀 1">
            <a:extLst>
              <a:ext uri="{FF2B5EF4-FFF2-40B4-BE49-F238E27FC236}">
                <a16:creationId xmlns:a16="http://schemas.microsoft.com/office/drawing/2014/main" id="{A2E573C3-2E07-46DC-A484-81B345FA4A8A}"/>
              </a:ext>
            </a:extLst>
          </p:cNvPr>
          <p:cNvSpPr>
            <a:spLocks noGrp="1"/>
          </p:cNvSpPr>
          <p:nvPr>
            <p:ph type="sldNum" sz="quarter" idx="12"/>
          </p:nvPr>
        </p:nvSpPr>
        <p:spPr/>
        <p:txBody>
          <a:bodyPr/>
          <a:lstStyle/>
          <a:p>
            <a:fld id="{33936384-6829-4736-91C5-B78CFB86700B}" type="slidenum">
              <a:rPr lang="ko-KR" altLang="en-US" smtClean="0">
                <a:solidFill>
                  <a:prstClr val="black">
                    <a:tint val="75000"/>
                  </a:prstClr>
                </a:solidFill>
              </a:rPr>
              <a:pPr/>
              <a:t>33</a:t>
            </a:fld>
            <a:endParaRPr lang="ko-KR" altLang="en-US" dirty="0">
              <a:solidFill>
                <a:prstClr val="black">
                  <a:tint val="75000"/>
                </a:prstClr>
              </a:solidFill>
            </a:endParaRPr>
          </a:p>
        </p:txBody>
      </p:sp>
      <p:sp>
        <p:nvSpPr>
          <p:cNvPr id="3" name="텍스트 개체 틀 2">
            <a:extLst>
              <a:ext uri="{FF2B5EF4-FFF2-40B4-BE49-F238E27FC236}">
                <a16:creationId xmlns:a16="http://schemas.microsoft.com/office/drawing/2014/main" id="{048389E4-9BF2-437B-83E2-FE8E6CF2D96D}"/>
              </a:ext>
            </a:extLst>
          </p:cNvPr>
          <p:cNvSpPr>
            <a:spLocks noGrp="1"/>
          </p:cNvSpPr>
          <p:nvPr>
            <p:ph type="body" sz="quarter" idx="11"/>
          </p:nvPr>
        </p:nvSpPr>
        <p:spPr/>
        <p:txBody>
          <a:bodyPr/>
          <a:lstStyle/>
          <a:p>
            <a:r>
              <a:rPr lang="en-US" altLang="ko-KR" dirty="0"/>
              <a:t>GUIDE-SEARCH-02</a:t>
            </a:r>
            <a:endParaRPr lang="ko-KR" altLang="en-US" dirty="0"/>
          </a:p>
          <a:p>
            <a:endParaRPr lang="ko-KR" altLang="en-US" dirty="0"/>
          </a:p>
        </p:txBody>
      </p:sp>
      <p:sp>
        <p:nvSpPr>
          <p:cNvPr id="4" name="텍스트 개체 틀 3">
            <a:extLst>
              <a:ext uri="{FF2B5EF4-FFF2-40B4-BE49-F238E27FC236}">
                <a16:creationId xmlns:a16="http://schemas.microsoft.com/office/drawing/2014/main" id="{94AC05BA-9838-4A6E-9C97-DDDB7EFEA762}"/>
              </a:ext>
            </a:extLst>
          </p:cNvPr>
          <p:cNvSpPr>
            <a:spLocks noGrp="1"/>
          </p:cNvSpPr>
          <p:nvPr>
            <p:ph type="body" sz="quarter" idx="13"/>
          </p:nvPr>
        </p:nvSpPr>
        <p:spPr/>
        <p:txBody>
          <a:bodyPr/>
          <a:lstStyle/>
          <a:p>
            <a:r>
              <a:rPr lang="en-US" altLang="ko-KR" dirty="0"/>
              <a:t>View Search Result</a:t>
            </a:r>
            <a:endParaRPr lang="ko-KR" altLang="en-US" dirty="0"/>
          </a:p>
        </p:txBody>
      </p:sp>
      <p:sp>
        <p:nvSpPr>
          <p:cNvPr id="39" name="텍스트 개체 틀 25">
            <a:extLst>
              <a:ext uri="{FF2B5EF4-FFF2-40B4-BE49-F238E27FC236}">
                <a16:creationId xmlns:a16="http://schemas.microsoft.com/office/drawing/2014/main" id="{DEAD7F63-35AC-4E79-9565-54C173B0D54F}"/>
              </a:ext>
            </a:extLst>
          </p:cNvPr>
          <p:cNvSpPr>
            <a:spLocks noGrp="1"/>
          </p:cNvSpPr>
          <p:nvPr>
            <p:ph type="body" sz="quarter" idx="14"/>
          </p:nvPr>
        </p:nvSpPr>
        <p:spPr/>
        <p:txBody>
          <a:bodyPr/>
          <a:lstStyle/>
          <a:p>
            <a:r>
              <a:rPr lang="en-US" altLang="ko-KR" dirty="0"/>
              <a:t>(Search word: IT</a:t>
            </a:r>
            <a:r>
              <a:rPr lang="ko-KR" altLang="en-US" dirty="0"/>
              <a:t> </a:t>
            </a:r>
            <a:r>
              <a:rPr lang="en-US" altLang="ko-KR" dirty="0"/>
              <a:t>Helpdesk)</a:t>
            </a:r>
          </a:p>
          <a:p>
            <a:r>
              <a:rPr lang="en-US" altLang="ko-KR" dirty="0"/>
              <a:t>(1) Integrated search results are displayed by document and by service/application.</a:t>
            </a:r>
          </a:p>
          <a:p>
            <a:r>
              <a:rPr lang="en-US" altLang="ko-KR" dirty="0"/>
              <a:t>Click the title to go to the content view screen of the document. (See GUIDE-HOME-05)</a:t>
            </a:r>
          </a:p>
          <a:p>
            <a:r>
              <a:rPr lang="en-US" altLang="ko-KR" dirty="0"/>
              <a:t>(2) In the case of service/application, the “Inquiry Registration” button is shown together, and clicking the button moves to the “General Inquiry” screen.</a:t>
            </a:r>
          </a:p>
          <a:p>
            <a:r>
              <a:rPr lang="en-US" altLang="ko-KR" dirty="0"/>
              <a:t>(3) How many results of the integrated search are displayed for the whole, each document, and each service/application. If you click the type title, only the results of the selected type are displayed.</a:t>
            </a:r>
          </a:p>
        </p:txBody>
      </p:sp>
      <p:sp>
        <p:nvSpPr>
          <p:cNvPr id="33" name="텍스트 개체 틀 25">
            <a:extLst>
              <a:ext uri="{FF2B5EF4-FFF2-40B4-BE49-F238E27FC236}">
                <a16:creationId xmlns:a16="http://schemas.microsoft.com/office/drawing/2014/main" id="{E19BB1BA-1464-422F-A9B9-E53C423A65CD}"/>
              </a:ext>
            </a:extLst>
          </p:cNvPr>
          <p:cNvSpPr txBox="1">
            <a:spLocks/>
          </p:cNvSpPr>
          <p:nvPr/>
        </p:nvSpPr>
        <p:spPr>
          <a:xfrm>
            <a:off x="7901463" y="671500"/>
            <a:ext cx="2371266" cy="6325146"/>
          </a:xfrm>
          <a:prstGeom prst="rect">
            <a:avLst/>
          </a:prstGeom>
        </p:spPr>
        <p:txBody>
          <a:bodyPr lIns="36000" tIns="46800" rIns="36000" bIns="46800">
            <a:noAutofit/>
          </a:bodyPr>
          <a:lstStyle>
            <a:lvl1pPr marL="0" indent="0" algn="l" defTabSz="963595" rtl="0" eaLnBrk="1" latinLnBrk="1" hangingPunct="1">
              <a:lnSpc>
                <a:spcPct val="110000"/>
              </a:lnSpc>
              <a:spcBef>
                <a:spcPts val="1054"/>
              </a:spcBef>
              <a:buFont typeface="Arial" pitchFamily="34" charset="0"/>
              <a:buNone/>
              <a:defRPr sz="843" kern="1200">
                <a:solidFill>
                  <a:schemeClr val="tx1"/>
                </a:solidFill>
                <a:latin typeface="+mn-lt"/>
                <a:ea typeface="+mn-ea"/>
                <a:cs typeface="+mn-cs"/>
              </a:defRPr>
            </a:lvl1pPr>
            <a:lvl2pPr marL="782921" indent="-301123" algn="l" defTabSz="963595" rtl="0" eaLnBrk="1" latinLnBrk="1" hangingPunct="1">
              <a:spcBef>
                <a:spcPct val="20000"/>
              </a:spcBef>
              <a:buFont typeface="Arial" pitchFamily="34" charset="0"/>
              <a:buChar char="–"/>
              <a:defRPr sz="2951" kern="1200">
                <a:solidFill>
                  <a:schemeClr val="tx1"/>
                </a:solidFill>
                <a:latin typeface="+mn-lt"/>
                <a:ea typeface="+mn-ea"/>
                <a:cs typeface="+mn-cs"/>
              </a:defRPr>
            </a:lvl2pPr>
            <a:lvl3pPr marL="1204493" indent="-240899" algn="l" defTabSz="963595" rtl="0" eaLnBrk="1" latinLnBrk="1" hangingPunct="1">
              <a:spcBef>
                <a:spcPct val="20000"/>
              </a:spcBef>
              <a:buFont typeface="Arial" pitchFamily="34" charset="0"/>
              <a:buChar char="•"/>
              <a:defRPr sz="2529" kern="1200">
                <a:solidFill>
                  <a:schemeClr val="tx1"/>
                </a:solidFill>
                <a:latin typeface="+mn-lt"/>
                <a:ea typeface="+mn-ea"/>
                <a:cs typeface="+mn-cs"/>
              </a:defRPr>
            </a:lvl3pPr>
            <a:lvl4pPr marL="1686291" indent="-240899" algn="l" defTabSz="963595" rtl="0" eaLnBrk="1" latinLnBrk="1" hangingPunct="1">
              <a:spcBef>
                <a:spcPct val="20000"/>
              </a:spcBef>
              <a:buFont typeface="Arial" pitchFamily="34" charset="0"/>
              <a:buChar char="–"/>
              <a:defRPr sz="2108" kern="1200">
                <a:solidFill>
                  <a:schemeClr val="tx1"/>
                </a:solidFill>
                <a:latin typeface="+mn-lt"/>
                <a:ea typeface="+mn-ea"/>
                <a:cs typeface="+mn-cs"/>
              </a:defRPr>
            </a:lvl4pPr>
            <a:lvl5pPr marL="2168088" indent="-240899" algn="l" defTabSz="963595" rtl="0" eaLnBrk="1" latinLnBrk="1" hangingPunct="1">
              <a:spcBef>
                <a:spcPct val="20000"/>
              </a:spcBef>
              <a:buFont typeface="Arial" pitchFamily="34" charset="0"/>
              <a:buChar char="»"/>
              <a:defRPr sz="2108" kern="1200">
                <a:solidFill>
                  <a:schemeClr val="tx1"/>
                </a:solidFill>
                <a:latin typeface="+mn-lt"/>
                <a:ea typeface="+mn-ea"/>
                <a:cs typeface="+mn-cs"/>
              </a:defRPr>
            </a:lvl5pPr>
            <a:lvl6pPr marL="2649885" indent="-240899" algn="l" defTabSz="963595" rtl="0" eaLnBrk="1" latinLnBrk="1" hangingPunct="1">
              <a:spcBef>
                <a:spcPct val="20000"/>
              </a:spcBef>
              <a:buFont typeface="Arial" pitchFamily="34" charset="0"/>
              <a:buChar char="•"/>
              <a:defRPr sz="2108" kern="1200">
                <a:solidFill>
                  <a:schemeClr val="tx1"/>
                </a:solidFill>
                <a:latin typeface="+mn-lt"/>
                <a:ea typeface="+mn-ea"/>
                <a:cs typeface="+mn-cs"/>
              </a:defRPr>
            </a:lvl6pPr>
            <a:lvl7pPr marL="3131683" indent="-240899" algn="l" defTabSz="963595" rtl="0" eaLnBrk="1" latinLnBrk="1" hangingPunct="1">
              <a:spcBef>
                <a:spcPct val="20000"/>
              </a:spcBef>
              <a:buFont typeface="Arial" pitchFamily="34" charset="0"/>
              <a:buChar char="•"/>
              <a:defRPr sz="2108" kern="1200">
                <a:solidFill>
                  <a:schemeClr val="tx1"/>
                </a:solidFill>
                <a:latin typeface="+mn-lt"/>
                <a:ea typeface="+mn-ea"/>
                <a:cs typeface="+mn-cs"/>
              </a:defRPr>
            </a:lvl7pPr>
            <a:lvl8pPr marL="3613480" indent="-240899" algn="l" defTabSz="963595" rtl="0" eaLnBrk="1" latinLnBrk="1" hangingPunct="1">
              <a:spcBef>
                <a:spcPct val="20000"/>
              </a:spcBef>
              <a:buFont typeface="Arial" pitchFamily="34" charset="0"/>
              <a:buChar char="•"/>
              <a:defRPr sz="2108" kern="1200">
                <a:solidFill>
                  <a:schemeClr val="tx1"/>
                </a:solidFill>
                <a:latin typeface="+mn-lt"/>
                <a:ea typeface="+mn-ea"/>
                <a:cs typeface="+mn-cs"/>
              </a:defRPr>
            </a:lvl8pPr>
            <a:lvl9pPr marL="4095278" indent="-240899" algn="l" defTabSz="963595" rtl="0" eaLnBrk="1" latinLnBrk="1" hangingPunct="1">
              <a:spcBef>
                <a:spcPct val="20000"/>
              </a:spcBef>
              <a:buFont typeface="Arial" pitchFamily="34" charset="0"/>
              <a:buChar char="•"/>
              <a:defRPr sz="2108" kern="1200">
                <a:solidFill>
                  <a:schemeClr val="tx1"/>
                </a:solidFill>
                <a:latin typeface="+mn-lt"/>
                <a:ea typeface="+mn-ea"/>
                <a:cs typeface="+mn-cs"/>
              </a:defRPr>
            </a:lvl9pPr>
          </a:lstStyle>
          <a:p>
            <a:pPr>
              <a:buClrTx/>
            </a:pPr>
            <a:endParaRPr lang="en-US" altLang="ko-KR" dirty="0"/>
          </a:p>
        </p:txBody>
      </p:sp>
      <p:cxnSp>
        <p:nvCxnSpPr>
          <p:cNvPr id="34" name="직선 연결선 33">
            <a:extLst>
              <a:ext uri="{FF2B5EF4-FFF2-40B4-BE49-F238E27FC236}">
                <a16:creationId xmlns:a16="http://schemas.microsoft.com/office/drawing/2014/main" id="{B45D2D42-F890-407E-9F8F-CE06C019F6D5}"/>
              </a:ext>
            </a:extLst>
          </p:cNvPr>
          <p:cNvCxnSpPr>
            <a:cxnSpLocks/>
          </p:cNvCxnSpPr>
          <p:nvPr/>
        </p:nvCxnSpPr>
        <p:spPr>
          <a:xfrm>
            <a:off x="7617528" y="1774621"/>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40" name="타원 39">
            <a:extLst>
              <a:ext uri="{FF2B5EF4-FFF2-40B4-BE49-F238E27FC236}">
                <a16:creationId xmlns:a16="http://schemas.microsoft.com/office/drawing/2014/main" id="{3199BF7B-70C1-4526-B895-C2AD494E4609}"/>
              </a:ext>
            </a:extLst>
          </p:cNvPr>
          <p:cNvSpPr/>
          <p:nvPr/>
        </p:nvSpPr>
        <p:spPr>
          <a:xfrm>
            <a:off x="7692400" y="189008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41" name="타원 40">
            <a:extLst>
              <a:ext uri="{FF2B5EF4-FFF2-40B4-BE49-F238E27FC236}">
                <a16:creationId xmlns:a16="http://schemas.microsoft.com/office/drawing/2014/main" id="{F871E8CE-CBFE-4920-9BE5-0FAEC4CAEB40}"/>
              </a:ext>
            </a:extLst>
          </p:cNvPr>
          <p:cNvSpPr/>
          <p:nvPr/>
        </p:nvSpPr>
        <p:spPr>
          <a:xfrm>
            <a:off x="7682572" y="1024273"/>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17" name="타원 16">
            <a:extLst>
              <a:ext uri="{FF2B5EF4-FFF2-40B4-BE49-F238E27FC236}">
                <a16:creationId xmlns:a16="http://schemas.microsoft.com/office/drawing/2014/main" id="{607621F4-6B04-480B-9016-EDC9160A9A27}"/>
              </a:ext>
            </a:extLst>
          </p:cNvPr>
          <p:cNvSpPr/>
          <p:nvPr/>
        </p:nvSpPr>
        <p:spPr>
          <a:xfrm>
            <a:off x="1175966" y="1564721"/>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sp>
        <p:nvSpPr>
          <p:cNvPr id="18" name="타원 17">
            <a:extLst>
              <a:ext uri="{FF2B5EF4-FFF2-40B4-BE49-F238E27FC236}">
                <a16:creationId xmlns:a16="http://schemas.microsoft.com/office/drawing/2014/main" id="{21F613DB-C73E-4F39-9C21-6741A59CF0AE}"/>
              </a:ext>
            </a:extLst>
          </p:cNvPr>
          <p:cNvSpPr/>
          <p:nvPr/>
        </p:nvSpPr>
        <p:spPr>
          <a:xfrm>
            <a:off x="2463671" y="1564721"/>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14" name="사각형: 둥근 모서리 13">
            <a:extLst>
              <a:ext uri="{FF2B5EF4-FFF2-40B4-BE49-F238E27FC236}">
                <a16:creationId xmlns:a16="http://schemas.microsoft.com/office/drawing/2014/main" id="{4866308E-4142-42DF-B352-E446D2CBFF70}"/>
              </a:ext>
            </a:extLst>
          </p:cNvPr>
          <p:cNvSpPr/>
          <p:nvPr/>
        </p:nvSpPr>
        <p:spPr>
          <a:xfrm>
            <a:off x="2382820" y="1641237"/>
            <a:ext cx="4331395" cy="2695093"/>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사각형: 둥근 모서리 14">
            <a:extLst>
              <a:ext uri="{FF2B5EF4-FFF2-40B4-BE49-F238E27FC236}">
                <a16:creationId xmlns:a16="http://schemas.microsoft.com/office/drawing/2014/main" id="{B22568E4-BC45-4308-8310-047F255EC5AB}"/>
              </a:ext>
            </a:extLst>
          </p:cNvPr>
          <p:cNvSpPr/>
          <p:nvPr/>
        </p:nvSpPr>
        <p:spPr>
          <a:xfrm>
            <a:off x="1052207" y="1641238"/>
            <a:ext cx="1053518" cy="959088"/>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타원 18">
            <a:extLst>
              <a:ext uri="{FF2B5EF4-FFF2-40B4-BE49-F238E27FC236}">
                <a16:creationId xmlns:a16="http://schemas.microsoft.com/office/drawing/2014/main" id="{C1F639C1-89E1-490F-891D-445D7918721A}"/>
              </a:ext>
            </a:extLst>
          </p:cNvPr>
          <p:cNvSpPr/>
          <p:nvPr/>
        </p:nvSpPr>
        <p:spPr>
          <a:xfrm>
            <a:off x="3215650" y="5266397"/>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cxnSp>
        <p:nvCxnSpPr>
          <p:cNvPr id="20" name="직선 연결선 19">
            <a:extLst>
              <a:ext uri="{FF2B5EF4-FFF2-40B4-BE49-F238E27FC236}">
                <a16:creationId xmlns:a16="http://schemas.microsoft.com/office/drawing/2014/main" id="{E512999B-C6B2-4F9F-A9FE-57545CE01175}"/>
              </a:ext>
            </a:extLst>
          </p:cNvPr>
          <p:cNvCxnSpPr>
            <a:cxnSpLocks/>
          </p:cNvCxnSpPr>
          <p:nvPr/>
        </p:nvCxnSpPr>
        <p:spPr>
          <a:xfrm>
            <a:off x="7617528" y="2455726"/>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21" name="타원 20">
            <a:extLst>
              <a:ext uri="{FF2B5EF4-FFF2-40B4-BE49-F238E27FC236}">
                <a16:creationId xmlns:a16="http://schemas.microsoft.com/office/drawing/2014/main" id="{C55D1452-2AA9-40B1-886B-9B8E8691B7E8}"/>
              </a:ext>
            </a:extLst>
          </p:cNvPr>
          <p:cNvSpPr/>
          <p:nvPr/>
        </p:nvSpPr>
        <p:spPr>
          <a:xfrm>
            <a:off x="7692400" y="2571185"/>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spTree>
    <p:extLst>
      <p:ext uri="{BB962C8B-B14F-4D97-AF65-F5344CB8AC3E}">
        <p14:creationId xmlns:p14="http://schemas.microsoft.com/office/powerpoint/2010/main" val="2160231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28C39F9E-3B92-4972-94BA-50305075C84A}"/>
              </a:ext>
            </a:extLst>
          </p:cNvPr>
          <p:cNvPicPr>
            <a:picLocks noChangeAspect="1"/>
          </p:cNvPicPr>
          <p:nvPr/>
        </p:nvPicPr>
        <p:blipFill>
          <a:blip r:embed="rId2"/>
          <a:stretch>
            <a:fillRect/>
          </a:stretch>
        </p:blipFill>
        <p:spPr>
          <a:xfrm>
            <a:off x="426203" y="1786959"/>
            <a:ext cx="3847338" cy="396050"/>
          </a:xfrm>
          <a:prstGeom prst="rect">
            <a:avLst/>
          </a:prstGeom>
        </p:spPr>
      </p:pic>
      <p:pic>
        <p:nvPicPr>
          <p:cNvPr id="16" name="그림 15">
            <a:extLst>
              <a:ext uri="{FF2B5EF4-FFF2-40B4-BE49-F238E27FC236}">
                <a16:creationId xmlns:a16="http://schemas.microsoft.com/office/drawing/2014/main" id="{E736CA7F-7133-4538-82B2-F15923B9B299}"/>
              </a:ext>
            </a:extLst>
          </p:cNvPr>
          <p:cNvPicPr>
            <a:picLocks noChangeAspect="1"/>
          </p:cNvPicPr>
          <p:nvPr/>
        </p:nvPicPr>
        <p:blipFill>
          <a:blip r:embed="rId3"/>
          <a:stretch>
            <a:fillRect/>
          </a:stretch>
        </p:blipFill>
        <p:spPr>
          <a:xfrm>
            <a:off x="355592" y="793816"/>
            <a:ext cx="4030104" cy="906889"/>
          </a:xfrm>
          <a:prstGeom prst="rect">
            <a:avLst/>
          </a:prstGeom>
        </p:spPr>
      </p:pic>
      <p:pic>
        <p:nvPicPr>
          <p:cNvPr id="14" name="그림 13">
            <a:extLst>
              <a:ext uri="{FF2B5EF4-FFF2-40B4-BE49-F238E27FC236}">
                <a16:creationId xmlns:a16="http://schemas.microsoft.com/office/drawing/2014/main" id="{D6740D62-38C3-4D5B-ACFC-73976A8085BA}"/>
              </a:ext>
            </a:extLst>
          </p:cNvPr>
          <p:cNvPicPr>
            <a:picLocks noChangeAspect="1"/>
          </p:cNvPicPr>
          <p:nvPr/>
        </p:nvPicPr>
        <p:blipFill>
          <a:blip r:embed="rId4"/>
          <a:stretch>
            <a:fillRect/>
          </a:stretch>
        </p:blipFill>
        <p:spPr>
          <a:xfrm>
            <a:off x="4559761" y="1330332"/>
            <a:ext cx="2781595" cy="1966178"/>
          </a:xfrm>
          <a:prstGeom prst="rect">
            <a:avLst/>
          </a:prstGeom>
          <a:ln>
            <a:solidFill>
              <a:schemeClr val="bg1">
                <a:lumMod val="85000"/>
              </a:schemeClr>
            </a:solidFill>
          </a:ln>
        </p:spPr>
      </p:pic>
      <p:pic>
        <p:nvPicPr>
          <p:cNvPr id="15" name="그림 14">
            <a:extLst>
              <a:ext uri="{FF2B5EF4-FFF2-40B4-BE49-F238E27FC236}">
                <a16:creationId xmlns:a16="http://schemas.microsoft.com/office/drawing/2014/main" id="{092573AE-F807-4864-9CB8-77AF6B45359F}"/>
              </a:ext>
            </a:extLst>
          </p:cNvPr>
          <p:cNvPicPr>
            <a:picLocks noChangeAspect="1"/>
          </p:cNvPicPr>
          <p:nvPr/>
        </p:nvPicPr>
        <p:blipFill>
          <a:blip r:embed="rId5"/>
          <a:stretch>
            <a:fillRect/>
          </a:stretch>
        </p:blipFill>
        <p:spPr>
          <a:xfrm>
            <a:off x="382148" y="2301369"/>
            <a:ext cx="3903726" cy="2063782"/>
          </a:xfrm>
          <a:prstGeom prst="rect">
            <a:avLst/>
          </a:prstGeom>
        </p:spPr>
      </p:pic>
      <p:pic>
        <p:nvPicPr>
          <p:cNvPr id="13" name="그림 12">
            <a:extLst>
              <a:ext uri="{FF2B5EF4-FFF2-40B4-BE49-F238E27FC236}">
                <a16:creationId xmlns:a16="http://schemas.microsoft.com/office/drawing/2014/main" id="{E69A5F75-9B3B-42D1-9E0B-2D7EA4AC3FC2}"/>
              </a:ext>
            </a:extLst>
          </p:cNvPr>
          <p:cNvPicPr>
            <a:picLocks noChangeAspect="1"/>
          </p:cNvPicPr>
          <p:nvPr/>
        </p:nvPicPr>
        <p:blipFill>
          <a:blip r:embed="rId6"/>
          <a:stretch>
            <a:fillRect/>
          </a:stretch>
        </p:blipFill>
        <p:spPr>
          <a:xfrm>
            <a:off x="414994" y="4443572"/>
            <a:ext cx="3993166" cy="2534222"/>
          </a:xfrm>
          <a:prstGeom prst="rect">
            <a:avLst/>
          </a:prstGeom>
        </p:spPr>
      </p:pic>
      <p:sp>
        <p:nvSpPr>
          <p:cNvPr id="2" name="슬라이드 번호 개체 틀 1">
            <a:extLst>
              <a:ext uri="{FF2B5EF4-FFF2-40B4-BE49-F238E27FC236}">
                <a16:creationId xmlns:a16="http://schemas.microsoft.com/office/drawing/2014/main" id="{A2E573C3-2E07-46DC-A484-81B345FA4A8A}"/>
              </a:ext>
            </a:extLst>
          </p:cNvPr>
          <p:cNvSpPr>
            <a:spLocks noGrp="1"/>
          </p:cNvSpPr>
          <p:nvPr>
            <p:ph type="sldNum" sz="quarter" idx="12"/>
          </p:nvPr>
        </p:nvSpPr>
        <p:spPr/>
        <p:txBody>
          <a:bodyPr/>
          <a:lstStyle/>
          <a:p>
            <a:fld id="{33936384-6829-4736-91C5-B78CFB86700B}" type="slidenum">
              <a:rPr lang="ko-KR" altLang="en-US" smtClean="0">
                <a:solidFill>
                  <a:prstClr val="black">
                    <a:tint val="75000"/>
                  </a:prstClr>
                </a:solidFill>
              </a:rPr>
              <a:pPr/>
              <a:t>34</a:t>
            </a:fld>
            <a:endParaRPr lang="ko-KR" altLang="en-US" dirty="0">
              <a:solidFill>
                <a:prstClr val="black">
                  <a:tint val="75000"/>
                </a:prstClr>
              </a:solidFill>
            </a:endParaRPr>
          </a:p>
        </p:txBody>
      </p:sp>
      <p:sp>
        <p:nvSpPr>
          <p:cNvPr id="3" name="텍스트 개체 틀 2">
            <a:extLst>
              <a:ext uri="{FF2B5EF4-FFF2-40B4-BE49-F238E27FC236}">
                <a16:creationId xmlns:a16="http://schemas.microsoft.com/office/drawing/2014/main" id="{048389E4-9BF2-437B-83E2-FE8E6CF2D96D}"/>
              </a:ext>
            </a:extLst>
          </p:cNvPr>
          <p:cNvSpPr>
            <a:spLocks noGrp="1"/>
          </p:cNvSpPr>
          <p:nvPr>
            <p:ph type="body" sz="quarter" idx="11"/>
          </p:nvPr>
        </p:nvSpPr>
        <p:spPr/>
        <p:txBody>
          <a:bodyPr/>
          <a:lstStyle/>
          <a:p>
            <a:r>
              <a:rPr lang="en-US" altLang="ko-KR" dirty="0"/>
              <a:t>GUIDE-REQUEST-01</a:t>
            </a:r>
            <a:endParaRPr lang="ko-KR" altLang="en-US" dirty="0"/>
          </a:p>
        </p:txBody>
      </p:sp>
      <p:sp>
        <p:nvSpPr>
          <p:cNvPr id="4" name="텍스트 개체 틀 3">
            <a:extLst>
              <a:ext uri="{FF2B5EF4-FFF2-40B4-BE49-F238E27FC236}">
                <a16:creationId xmlns:a16="http://schemas.microsoft.com/office/drawing/2014/main" id="{94AC05BA-9838-4A6E-9C97-DDDB7EFEA762}"/>
              </a:ext>
            </a:extLst>
          </p:cNvPr>
          <p:cNvSpPr>
            <a:spLocks noGrp="1"/>
          </p:cNvSpPr>
          <p:nvPr>
            <p:ph type="body" sz="quarter" idx="13"/>
          </p:nvPr>
        </p:nvSpPr>
        <p:spPr/>
        <p:txBody>
          <a:bodyPr/>
          <a:lstStyle/>
          <a:p>
            <a:r>
              <a:rPr lang="en-US" altLang="ko-KR" dirty="0"/>
              <a:t>Service Request</a:t>
            </a:r>
            <a:endParaRPr lang="ko-KR" altLang="en-US" dirty="0"/>
          </a:p>
        </p:txBody>
      </p:sp>
      <p:sp>
        <p:nvSpPr>
          <p:cNvPr id="45" name="텍스트 개체 틀 25">
            <a:extLst>
              <a:ext uri="{FF2B5EF4-FFF2-40B4-BE49-F238E27FC236}">
                <a16:creationId xmlns:a16="http://schemas.microsoft.com/office/drawing/2014/main" id="{D6608DD2-183F-4BB9-A9B4-10047D29D1A1}"/>
              </a:ext>
            </a:extLst>
          </p:cNvPr>
          <p:cNvSpPr>
            <a:spLocks noGrp="1"/>
          </p:cNvSpPr>
          <p:nvPr>
            <p:ph type="body" sz="quarter" idx="14"/>
          </p:nvPr>
        </p:nvSpPr>
        <p:spPr/>
        <p:txBody>
          <a:bodyPr/>
          <a:lstStyle/>
          <a:p>
            <a:r>
              <a:rPr lang="en-US" altLang="ko-KR" dirty="0"/>
              <a:t>(1) Select the service request type. The displayed items are displayed differently for each request type.</a:t>
            </a:r>
          </a:p>
          <a:p>
            <a:pPr marL="171450" indent="-171450">
              <a:spcBef>
                <a:spcPts val="200"/>
              </a:spcBef>
              <a:buFont typeface="Arial" panose="020B0604020202020204" pitchFamily="34" charset="0"/>
              <a:buChar char="•"/>
            </a:pPr>
            <a:r>
              <a:rPr lang="en-US" altLang="ko-KR" dirty="0"/>
              <a:t>General Inquiries: When you need to inquire about how to use IT services, simple errors, etc.</a:t>
            </a:r>
          </a:p>
          <a:p>
            <a:pPr marL="171450" indent="-171450">
              <a:spcBef>
                <a:spcPts val="200"/>
              </a:spcBef>
              <a:buFont typeface="Arial" panose="020B0604020202020204" pitchFamily="34" charset="0"/>
              <a:buChar char="•"/>
            </a:pPr>
            <a:r>
              <a:rPr lang="en-US" altLang="ko-KR" dirty="0"/>
              <a:t>Development request: When program change is required for user convenience or system change</a:t>
            </a:r>
          </a:p>
          <a:p>
            <a:pPr marL="171450" indent="-171450">
              <a:spcBef>
                <a:spcPts val="200"/>
              </a:spcBef>
              <a:buFont typeface="Arial" panose="020B0604020202020204" pitchFamily="34" charset="0"/>
              <a:buChar char="•"/>
            </a:pPr>
            <a:r>
              <a:rPr lang="en-US" altLang="ko-KR" dirty="0"/>
              <a:t>Data requests: when bulk data extraction and modification is required</a:t>
            </a:r>
          </a:p>
          <a:p>
            <a:pPr marL="171450" indent="-171450">
              <a:spcBef>
                <a:spcPts val="200"/>
              </a:spcBef>
              <a:buFont typeface="Arial" panose="020B0604020202020204" pitchFamily="34" charset="0"/>
              <a:buChar char="•"/>
            </a:pPr>
            <a:r>
              <a:rPr lang="en-US" altLang="ko-KR" dirty="0"/>
              <a:t>IT equipment application: When it is necessary to apply for and return IT equipment such as laptops and desktops</a:t>
            </a:r>
          </a:p>
          <a:p>
            <a:pPr marL="171450" indent="-171450">
              <a:spcBef>
                <a:spcPts val="200"/>
              </a:spcBef>
              <a:buFont typeface="Arial" panose="020B0604020202020204" pitchFamily="34" charset="0"/>
              <a:buChar char="•"/>
            </a:pPr>
            <a:r>
              <a:rPr lang="en-US" altLang="ko-KR" dirty="0"/>
              <a:t>Network Requests: New network applications and changes if necessary</a:t>
            </a:r>
          </a:p>
          <a:p>
            <a:r>
              <a:rPr lang="en-US" altLang="ko-KR" dirty="0"/>
              <a:t>(2) [Required] Search and select the system requesting the service. If you click the input box or search button, a screen to search for services/applications is displayed.</a:t>
            </a:r>
          </a:p>
          <a:p>
            <a:r>
              <a:rPr lang="en-US" altLang="ko-KR" dirty="0"/>
              <a:t>(3) [Required/Common] Enter a title and description. The same item is shown on all request screens.</a:t>
            </a:r>
          </a:p>
          <a:p>
            <a:r>
              <a:rPr lang="en-US" altLang="ko-KR" dirty="0"/>
              <a:t>(4) [Selection/Common] The same item is displayed on all request screens.</a:t>
            </a:r>
          </a:p>
          <a:p>
            <a:pPr marL="171450" indent="-171450">
              <a:spcBef>
                <a:spcPts val="200"/>
              </a:spcBef>
              <a:buFont typeface="Arial" panose="020B0604020202020204" pitchFamily="34" charset="0"/>
              <a:buChar char="•"/>
            </a:pPr>
            <a:r>
              <a:rPr lang="en-US" altLang="ko-KR" dirty="0"/>
              <a:t>Specifies the referrer who needs a reference for the request that the user makes.</a:t>
            </a:r>
          </a:p>
          <a:p>
            <a:pPr marL="171450" indent="-171450">
              <a:spcBef>
                <a:spcPts val="200"/>
              </a:spcBef>
              <a:buFont typeface="Arial" panose="020B0604020202020204" pitchFamily="34" charset="0"/>
              <a:buChar char="•"/>
            </a:pPr>
            <a:r>
              <a:rPr lang="en-US" altLang="ko-KR" dirty="0"/>
              <a:t>Specifies the desired completion date for service requests.</a:t>
            </a:r>
          </a:p>
          <a:p>
            <a:pPr marL="171450" indent="-171450">
              <a:spcBef>
                <a:spcPts val="200"/>
              </a:spcBef>
              <a:buFont typeface="Arial" panose="020B0604020202020204" pitchFamily="34" charset="0"/>
              <a:buChar char="•"/>
            </a:pPr>
            <a:r>
              <a:rPr lang="en-US" altLang="ko-KR" dirty="0"/>
              <a:t>It is designated if the actual requester is different for the request made by the user.</a:t>
            </a:r>
          </a:p>
          <a:p>
            <a:pPr marL="171450" indent="-171450">
              <a:spcBef>
                <a:spcPts val="200"/>
              </a:spcBef>
              <a:buFont typeface="Arial" panose="020B0604020202020204" pitchFamily="34" charset="0"/>
              <a:buChar char="•"/>
            </a:pPr>
            <a:r>
              <a:rPr lang="en-US" altLang="ko-KR" dirty="0"/>
              <a:t>If you have a file to reference, add it and attach it.</a:t>
            </a:r>
          </a:p>
          <a:p>
            <a:r>
              <a:rPr lang="en-US" altLang="ko-KR" dirty="0"/>
              <a:t>(5) Click the Submit button to register the service request.</a:t>
            </a:r>
          </a:p>
        </p:txBody>
      </p:sp>
      <p:sp>
        <p:nvSpPr>
          <p:cNvPr id="37" name="사각형: 둥근 모서리 36">
            <a:extLst>
              <a:ext uri="{FF2B5EF4-FFF2-40B4-BE49-F238E27FC236}">
                <a16:creationId xmlns:a16="http://schemas.microsoft.com/office/drawing/2014/main" id="{EC2A282A-C6BB-4D3D-A489-DA75C3EAC5CA}"/>
              </a:ext>
            </a:extLst>
          </p:cNvPr>
          <p:cNvSpPr/>
          <p:nvPr/>
        </p:nvSpPr>
        <p:spPr>
          <a:xfrm>
            <a:off x="362114" y="1200274"/>
            <a:ext cx="3990015" cy="478965"/>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사각형: 둥근 모서리 37">
            <a:extLst>
              <a:ext uri="{FF2B5EF4-FFF2-40B4-BE49-F238E27FC236}">
                <a16:creationId xmlns:a16="http://schemas.microsoft.com/office/drawing/2014/main" id="{88A2BD3B-1128-4170-8A18-94A5432A8639}"/>
              </a:ext>
            </a:extLst>
          </p:cNvPr>
          <p:cNvSpPr/>
          <p:nvPr/>
        </p:nvSpPr>
        <p:spPr>
          <a:xfrm>
            <a:off x="362115" y="1719431"/>
            <a:ext cx="3990014" cy="550259"/>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사각형: 둥근 모서리 38">
            <a:extLst>
              <a:ext uri="{FF2B5EF4-FFF2-40B4-BE49-F238E27FC236}">
                <a16:creationId xmlns:a16="http://schemas.microsoft.com/office/drawing/2014/main" id="{2DE24DFB-A4E2-47A4-A286-D05E73DD62A8}"/>
              </a:ext>
            </a:extLst>
          </p:cNvPr>
          <p:cNvSpPr/>
          <p:nvPr/>
        </p:nvSpPr>
        <p:spPr>
          <a:xfrm>
            <a:off x="362114" y="2323329"/>
            <a:ext cx="3990015" cy="2035208"/>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사각형: 둥근 모서리 39">
            <a:extLst>
              <a:ext uri="{FF2B5EF4-FFF2-40B4-BE49-F238E27FC236}">
                <a16:creationId xmlns:a16="http://schemas.microsoft.com/office/drawing/2014/main" id="{0B4462CD-E806-4528-9160-A1478147FEBE}"/>
              </a:ext>
            </a:extLst>
          </p:cNvPr>
          <p:cNvSpPr/>
          <p:nvPr/>
        </p:nvSpPr>
        <p:spPr>
          <a:xfrm>
            <a:off x="362114" y="4396830"/>
            <a:ext cx="3990015" cy="2534223"/>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타원 46">
            <a:extLst>
              <a:ext uri="{FF2B5EF4-FFF2-40B4-BE49-F238E27FC236}">
                <a16:creationId xmlns:a16="http://schemas.microsoft.com/office/drawing/2014/main" id="{BB9EF7BE-5B41-42AF-A0D5-D6979BA47CD4}"/>
              </a:ext>
            </a:extLst>
          </p:cNvPr>
          <p:cNvSpPr/>
          <p:nvPr/>
        </p:nvSpPr>
        <p:spPr>
          <a:xfrm>
            <a:off x="283920" y="1109945"/>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49" name="타원 48">
            <a:extLst>
              <a:ext uri="{FF2B5EF4-FFF2-40B4-BE49-F238E27FC236}">
                <a16:creationId xmlns:a16="http://schemas.microsoft.com/office/drawing/2014/main" id="{5721B01B-D364-483F-B21C-BF68A0CC65EF}"/>
              </a:ext>
            </a:extLst>
          </p:cNvPr>
          <p:cNvSpPr/>
          <p:nvPr/>
        </p:nvSpPr>
        <p:spPr>
          <a:xfrm>
            <a:off x="291681" y="172257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50" name="타원 49">
            <a:extLst>
              <a:ext uri="{FF2B5EF4-FFF2-40B4-BE49-F238E27FC236}">
                <a16:creationId xmlns:a16="http://schemas.microsoft.com/office/drawing/2014/main" id="{564AE9D5-2902-4AB3-8546-ACB79E6A9243}"/>
              </a:ext>
            </a:extLst>
          </p:cNvPr>
          <p:cNvSpPr/>
          <p:nvPr/>
        </p:nvSpPr>
        <p:spPr>
          <a:xfrm>
            <a:off x="279076" y="2313421"/>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sp>
        <p:nvSpPr>
          <p:cNvPr id="52" name="타원 51">
            <a:extLst>
              <a:ext uri="{FF2B5EF4-FFF2-40B4-BE49-F238E27FC236}">
                <a16:creationId xmlns:a16="http://schemas.microsoft.com/office/drawing/2014/main" id="{A2276E95-4EDA-4988-9757-3328EFD96C39}"/>
              </a:ext>
            </a:extLst>
          </p:cNvPr>
          <p:cNvSpPr/>
          <p:nvPr/>
        </p:nvSpPr>
        <p:spPr>
          <a:xfrm>
            <a:off x="268037" y="4453715"/>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sp>
        <p:nvSpPr>
          <p:cNvPr id="53" name="타원 52">
            <a:extLst>
              <a:ext uri="{FF2B5EF4-FFF2-40B4-BE49-F238E27FC236}">
                <a16:creationId xmlns:a16="http://schemas.microsoft.com/office/drawing/2014/main" id="{C2B7E5B2-95D2-4977-9363-BB8000E70349}"/>
              </a:ext>
            </a:extLst>
          </p:cNvPr>
          <p:cNvSpPr/>
          <p:nvPr/>
        </p:nvSpPr>
        <p:spPr>
          <a:xfrm>
            <a:off x="3060492" y="6667617"/>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5</a:t>
            </a:r>
            <a:endParaRPr lang="ko-KR" altLang="en-US" sz="1000" b="1" dirty="0">
              <a:latin typeface="+mj-lt"/>
              <a:ea typeface="나눔고딕" panose="020D0604000000000000" pitchFamily="50" charset="-127"/>
            </a:endParaRPr>
          </a:p>
        </p:txBody>
      </p:sp>
      <p:sp>
        <p:nvSpPr>
          <p:cNvPr id="12" name="화살표: 오른쪽 11">
            <a:extLst>
              <a:ext uri="{FF2B5EF4-FFF2-40B4-BE49-F238E27FC236}">
                <a16:creationId xmlns:a16="http://schemas.microsoft.com/office/drawing/2014/main" id="{123C0253-F360-494B-B906-FB30721259A5}"/>
              </a:ext>
            </a:extLst>
          </p:cNvPr>
          <p:cNvSpPr/>
          <p:nvPr/>
        </p:nvSpPr>
        <p:spPr>
          <a:xfrm>
            <a:off x="4255114" y="1927976"/>
            <a:ext cx="250379" cy="153032"/>
          </a:xfrm>
          <a:prstGeom prst="rightArrow">
            <a:avLst/>
          </a:prstGeom>
          <a:solidFill>
            <a:schemeClr val="bg1">
              <a:lumMod val="50000"/>
            </a:schemeClr>
          </a:solidFill>
          <a:ln w="31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dirty="0" err="1">
              <a:latin typeface="아리따-돋움4.0(TTF)-Medium" panose="02020603020101020101" pitchFamily="18" charset="-127"/>
              <a:ea typeface="아리따-돋움4.0(TTF)-Medium" panose="02020603020101020101" pitchFamily="18" charset="-127"/>
            </a:endParaRPr>
          </a:p>
        </p:txBody>
      </p:sp>
      <p:cxnSp>
        <p:nvCxnSpPr>
          <p:cNvPr id="57" name="직선 연결선 56">
            <a:extLst>
              <a:ext uri="{FF2B5EF4-FFF2-40B4-BE49-F238E27FC236}">
                <a16:creationId xmlns:a16="http://schemas.microsoft.com/office/drawing/2014/main" id="{694C5368-ECC4-4A82-BCDB-E3027A7B509B}"/>
              </a:ext>
            </a:extLst>
          </p:cNvPr>
          <p:cNvCxnSpPr>
            <a:cxnSpLocks/>
          </p:cNvCxnSpPr>
          <p:nvPr/>
        </p:nvCxnSpPr>
        <p:spPr>
          <a:xfrm>
            <a:off x="7627576" y="3184796"/>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8" name="타원 57">
            <a:extLst>
              <a:ext uri="{FF2B5EF4-FFF2-40B4-BE49-F238E27FC236}">
                <a16:creationId xmlns:a16="http://schemas.microsoft.com/office/drawing/2014/main" id="{21BB2DB5-5B4D-48A6-8136-61BD5D06A01E}"/>
              </a:ext>
            </a:extLst>
          </p:cNvPr>
          <p:cNvSpPr/>
          <p:nvPr/>
        </p:nvSpPr>
        <p:spPr>
          <a:xfrm>
            <a:off x="7692400" y="76436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60" name="타원 59">
            <a:extLst>
              <a:ext uri="{FF2B5EF4-FFF2-40B4-BE49-F238E27FC236}">
                <a16:creationId xmlns:a16="http://schemas.microsoft.com/office/drawing/2014/main" id="{DBB26A6B-DA24-4477-8025-278606E9F3FD}"/>
              </a:ext>
            </a:extLst>
          </p:cNvPr>
          <p:cNvSpPr/>
          <p:nvPr/>
        </p:nvSpPr>
        <p:spPr>
          <a:xfrm>
            <a:off x="7683367" y="3277656"/>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cxnSp>
        <p:nvCxnSpPr>
          <p:cNvPr id="61" name="직선 연결선 60">
            <a:extLst>
              <a:ext uri="{FF2B5EF4-FFF2-40B4-BE49-F238E27FC236}">
                <a16:creationId xmlns:a16="http://schemas.microsoft.com/office/drawing/2014/main" id="{D3EF3F10-471A-4979-BCE4-1DCD41E488A1}"/>
              </a:ext>
            </a:extLst>
          </p:cNvPr>
          <p:cNvCxnSpPr>
            <a:cxnSpLocks/>
          </p:cNvCxnSpPr>
          <p:nvPr/>
        </p:nvCxnSpPr>
        <p:spPr>
          <a:xfrm>
            <a:off x="7636609" y="3923885"/>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62" name="타원 61">
            <a:extLst>
              <a:ext uri="{FF2B5EF4-FFF2-40B4-BE49-F238E27FC236}">
                <a16:creationId xmlns:a16="http://schemas.microsoft.com/office/drawing/2014/main" id="{3B6FF236-8D28-40D2-9185-1E48311A9B5B}"/>
              </a:ext>
            </a:extLst>
          </p:cNvPr>
          <p:cNvSpPr/>
          <p:nvPr/>
        </p:nvSpPr>
        <p:spPr>
          <a:xfrm>
            <a:off x="7692400" y="4016745"/>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cxnSp>
        <p:nvCxnSpPr>
          <p:cNvPr id="63" name="직선 연결선 62">
            <a:extLst>
              <a:ext uri="{FF2B5EF4-FFF2-40B4-BE49-F238E27FC236}">
                <a16:creationId xmlns:a16="http://schemas.microsoft.com/office/drawing/2014/main" id="{88C2A627-DCFF-4A75-B241-29FC777BB8EE}"/>
              </a:ext>
            </a:extLst>
          </p:cNvPr>
          <p:cNvCxnSpPr>
            <a:cxnSpLocks/>
          </p:cNvCxnSpPr>
          <p:nvPr/>
        </p:nvCxnSpPr>
        <p:spPr>
          <a:xfrm>
            <a:off x="7636609" y="4467684"/>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77" name="타원 76">
            <a:extLst>
              <a:ext uri="{FF2B5EF4-FFF2-40B4-BE49-F238E27FC236}">
                <a16:creationId xmlns:a16="http://schemas.microsoft.com/office/drawing/2014/main" id="{0FD9E35A-3E11-4310-98A7-D9045DC5B2A2}"/>
              </a:ext>
            </a:extLst>
          </p:cNvPr>
          <p:cNvSpPr/>
          <p:nvPr/>
        </p:nvSpPr>
        <p:spPr>
          <a:xfrm>
            <a:off x="7692400" y="4560544"/>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sp>
        <p:nvSpPr>
          <p:cNvPr id="84" name="타원 83">
            <a:extLst>
              <a:ext uri="{FF2B5EF4-FFF2-40B4-BE49-F238E27FC236}">
                <a16:creationId xmlns:a16="http://schemas.microsoft.com/office/drawing/2014/main" id="{34A10B20-26A4-4649-8EA9-F6A8172BF531}"/>
              </a:ext>
            </a:extLst>
          </p:cNvPr>
          <p:cNvSpPr/>
          <p:nvPr/>
        </p:nvSpPr>
        <p:spPr>
          <a:xfrm>
            <a:off x="7683367" y="6303004"/>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5</a:t>
            </a:r>
            <a:endParaRPr lang="ko-KR" altLang="en-US" sz="1000" b="1" dirty="0">
              <a:latin typeface="+mj-lt"/>
              <a:ea typeface="나눔고딕" panose="020D0604000000000000" pitchFamily="50" charset="-127"/>
            </a:endParaRPr>
          </a:p>
        </p:txBody>
      </p:sp>
      <p:cxnSp>
        <p:nvCxnSpPr>
          <p:cNvPr id="87" name="직선 연결선 86">
            <a:extLst>
              <a:ext uri="{FF2B5EF4-FFF2-40B4-BE49-F238E27FC236}">
                <a16:creationId xmlns:a16="http://schemas.microsoft.com/office/drawing/2014/main" id="{134428FF-DC1B-4639-BC9B-2F8404A522ED}"/>
              </a:ext>
            </a:extLst>
          </p:cNvPr>
          <p:cNvCxnSpPr>
            <a:cxnSpLocks/>
          </p:cNvCxnSpPr>
          <p:nvPr/>
        </p:nvCxnSpPr>
        <p:spPr>
          <a:xfrm>
            <a:off x="7637624" y="6237978"/>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9273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그림 24">
            <a:extLst>
              <a:ext uri="{FF2B5EF4-FFF2-40B4-BE49-F238E27FC236}">
                <a16:creationId xmlns:a16="http://schemas.microsoft.com/office/drawing/2014/main" id="{18A8D96F-178C-4C2F-885C-FDF25FC87664}"/>
              </a:ext>
            </a:extLst>
          </p:cNvPr>
          <p:cNvPicPr>
            <a:picLocks noChangeAspect="1"/>
          </p:cNvPicPr>
          <p:nvPr/>
        </p:nvPicPr>
        <p:blipFill>
          <a:blip r:embed="rId2"/>
          <a:stretch>
            <a:fillRect/>
          </a:stretch>
        </p:blipFill>
        <p:spPr>
          <a:xfrm>
            <a:off x="426203" y="1786959"/>
            <a:ext cx="3847338" cy="396050"/>
          </a:xfrm>
          <a:prstGeom prst="rect">
            <a:avLst/>
          </a:prstGeom>
        </p:spPr>
      </p:pic>
      <p:pic>
        <p:nvPicPr>
          <p:cNvPr id="40" name="그림 39">
            <a:extLst>
              <a:ext uri="{FF2B5EF4-FFF2-40B4-BE49-F238E27FC236}">
                <a16:creationId xmlns:a16="http://schemas.microsoft.com/office/drawing/2014/main" id="{DD2E20EA-5F61-4E91-9D85-81869BEF6E3E}"/>
              </a:ext>
            </a:extLst>
          </p:cNvPr>
          <p:cNvPicPr>
            <a:picLocks noChangeAspect="1"/>
          </p:cNvPicPr>
          <p:nvPr/>
        </p:nvPicPr>
        <p:blipFill>
          <a:blip r:embed="rId3"/>
          <a:stretch>
            <a:fillRect/>
          </a:stretch>
        </p:blipFill>
        <p:spPr>
          <a:xfrm>
            <a:off x="355592" y="793816"/>
            <a:ext cx="4030104" cy="906889"/>
          </a:xfrm>
          <a:prstGeom prst="rect">
            <a:avLst/>
          </a:prstGeom>
        </p:spPr>
      </p:pic>
      <p:sp>
        <p:nvSpPr>
          <p:cNvPr id="2" name="슬라이드 번호 개체 틀 1">
            <a:extLst>
              <a:ext uri="{FF2B5EF4-FFF2-40B4-BE49-F238E27FC236}">
                <a16:creationId xmlns:a16="http://schemas.microsoft.com/office/drawing/2014/main" id="{A2E573C3-2E07-46DC-A484-81B345FA4A8A}"/>
              </a:ext>
            </a:extLst>
          </p:cNvPr>
          <p:cNvSpPr>
            <a:spLocks noGrp="1"/>
          </p:cNvSpPr>
          <p:nvPr>
            <p:ph type="sldNum" sz="quarter" idx="12"/>
          </p:nvPr>
        </p:nvSpPr>
        <p:spPr/>
        <p:txBody>
          <a:bodyPr/>
          <a:lstStyle/>
          <a:p>
            <a:fld id="{33936384-6829-4736-91C5-B78CFB86700B}" type="slidenum">
              <a:rPr lang="ko-KR" altLang="en-US" smtClean="0">
                <a:solidFill>
                  <a:prstClr val="black">
                    <a:tint val="75000"/>
                  </a:prstClr>
                </a:solidFill>
              </a:rPr>
              <a:pPr/>
              <a:t>35</a:t>
            </a:fld>
            <a:endParaRPr lang="ko-KR" altLang="en-US" dirty="0">
              <a:solidFill>
                <a:prstClr val="black">
                  <a:tint val="75000"/>
                </a:prstClr>
              </a:solidFill>
            </a:endParaRPr>
          </a:p>
        </p:txBody>
      </p:sp>
      <p:sp>
        <p:nvSpPr>
          <p:cNvPr id="3" name="텍스트 개체 틀 2">
            <a:extLst>
              <a:ext uri="{FF2B5EF4-FFF2-40B4-BE49-F238E27FC236}">
                <a16:creationId xmlns:a16="http://schemas.microsoft.com/office/drawing/2014/main" id="{048389E4-9BF2-437B-83E2-FE8E6CF2D96D}"/>
              </a:ext>
            </a:extLst>
          </p:cNvPr>
          <p:cNvSpPr>
            <a:spLocks noGrp="1"/>
          </p:cNvSpPr>
          <p:nvPr>
            <p:ph type="body" sz="quarter" idx="11"/>
          </p:nvPr>
        </p:nvSpPr>
        <p:spPr/>
        <p:txBody>
          <a:bodyPr/>
          <a:lstStyle/>
          <a:p>
            <a:r>
              <a:rPr lang="en-US" altLang="ko-KR" dirty="0"/>
              <a:t>GUIDE-REQUEST-02</a:t>
            </a:r>
            <a:endParaRPr lang="ko-KR" altLang="en-US" dirty="0"/>
          </a:p>
        </p:txBody>
      </p:sp>
      <p:sp>
        <p:nvSpPr>
          <p:cNvPr id="4" name="텍스트 개체 틀 3">
            <a:extLst>
              <a:ext uri="{FF2B5EF4-FFF2-40B4-BE49-F238E27FC236}">
                <a16:creationId xmlns:a16="http://schemas.microsoft.com/office/drawing/2014/main" id="{94AC05BA-9838-4A6E-9C97-DDDB7EFEA762}"/>
              </a:ext>
            </a:extLst>
          </p:cNvPr>
          <p:cNvSpPr>
            <a:spLocks noGrp="1"/>
          </p:cNvSpPr>
          <p:nvPr>
            <p:ph type="body" sz="quarter" idx="13"/>
          </p:nvPr>
        </p:nvSpPr>
        <p:spPr/>
        <p:txBody>
          <a:bodyPr/>
          <a:lstStyle/>
          <a:p>
            <a:r>
              <a:rPr lang="en-US" altLang="ko-KR" dirty="0"/>
              <a:t>General Request</a:t>
            </a:r>
            <a:endParaRPr lang="ko-KR" altLang="en-US" dirty="0"/>
          </a:p>
        </p:txBody>
      </p:sp>
      <p:sp>
        <p:nvSpPr>
          <p:cNvPr id="45" name="텍스트 개체 틀 25">
            <a:extLst>
              <a:ext uri="{FF2B5EF4-FFF2-40B4-BE49-F238E27FC236}">
                <a16:creationId xmlns:a16="http://schemas.microsoft.com/office/drawing/2014/main" id="{D6608DD2-183F-4BB9-A9B4-10047D29D1A1}"/>
              </a:ext>
            </a:extLst>
          </p:cNvPr>
          <p:cNvSpPr>
            <a:spLocks noGrp="1"/>
          </p:cNvSpPr>
          <p:nvPr>
            <p:ph type="body" sz="quarter" idx="14"/>
          </p:nvPr>
        </p:nvSpPr>
        <p:spPr/>
        <p:txBody>
          <a:bodyPr/>
          <a:lstStyle/>
          <a:p>
            <a:r>
              <a:rPr lang="en-US" altLang="ko-KR" dirty="0"/>
              <a:t>(1) [Required] Search and select the system requesting the service. If you click the input box or search button, a screen to search for services/applications is displayed.</a:t>
            </a:r>
          </a:p>
          <a:p>
            <a:r>
              <a:rPr lang="en-US" altLang="ko-KR" dirty="0"/>
              <a:t>(2) [Required/Common] Enter a title and description. The same item is shown on all request screens.</a:t>
            </a:r>
          </a:p>
          <a:p>
            <a:r>
              <a:rPr lang="en-US" altLang="ko-KR" dirty="0"/>
              <a:t>(3) [Select/Common] The same item is displayed on all request screens.</a:t>
            </a:r>
          </a:p>
          <a:p>
            <a:pPr marL="171450" indent="-171450">
              <a:spcBef>
                <a:spcPts val="200"/>
              </a:spcBef>
              <a:buFont typeface="Arial" panose="020B0604020202020204" pitchFamily="34" charset="0"/>
              <a:buChar char="•"/>
            </a:pPr>
            <a:r>
              <a:rPr lang="en-US" altLang="ko-KR" dirty="0"/>
              <a:t>Specifies the referrer who needs a reference for the request that the user makes.</a:t>
            </a:r>
          </a:p>
          <a:p>
            <a:pPr marL="171450" indent="-171450">
              <a:spcBef>
                <a:spcPts val="200"/>
              </a:spcBef>
              <a:buFont typeface="Arial" panose="020B0604020202020204" pitchFamily="34" charset="0"/>
              <a:buChar char="•"/>
            </a:pPr>
            <a:r>
              <a:rPr lang="en-US" altLang="ko-KR" dirty="0"/>
              <a:t>Specifies the desired completion date for service requests.</a:t>
            </a:r>
          </a:p>
          <a:p>
            <a:pPr marL="171450" indent="-171450">
              <a:spcBef>
                <a:spcPts val="200"/>
              </a:spcBef>
              <a:buFont typeface="Arial" panose="020B0604020202020204" pitchFamily="34" charset="0"/>
              <a:buChar char="•"/>
            </a:pPr>
            <a:r>
              <a:rPr lang="en-US" altLang="ko-KR" dirty="0"/>
              <a:t>It is designated if the actual requester is different for the request made by the user.</a:t>
            </a:r>
          </a:p>
          <a:p>
            <a:pPr marL="171450" indent="-171450">
              <a:spcBef>
                <a:spcPts val="200"/>
              </a:spcBef>
              <a:buFont typeface="Arial" panose="020B0604020202020204" pitchFamily="34" charset="0"/>
              <a:buChar char="•"/>
            </a:pPr>
            <a:r>
              <a:rPr lang="en-US" altLang="ko-KR" dirty="0"/>
              <a:t>If you have a file to reference, add it and attach it.</a:t>
            </a:r>
          </a:p>
          <a:p>
            <a:r>
              <a:rPr lang="en-US" altLang="ko-KR" dirty="0"/>
              <a:t>(4) Click the Submit button to register the service request.</a:t>
            </a:r>
          </a:p>
        </p:txBody>
      </p:sp>
      <p:cxnSp>
        <p:nvCxnSpPr>
          <p:cNvPr id="57" name="직선 연결선 56">
            <a:extLst>
              <a:ext uri="{FF2B5EF4-FFF2-40B4-BE49-F238E27FC236}">
                <a16:creationId xmlns:a16="http://schemas.microsoft.com/office/drawing/2014/main" id="{694C5368-ECC4-4A82-BCDB-E3027A7B509B}"/>
              </a:ext>
            </a:extLst>
          </p:cNvPr>
          <p:cNvCxnSpPr>
            <a:cxnSpLocks/>
          </p:cNvCxnSpPr>
          <p:nvPr/>
        </p:nvCxnSpPr>
        <p:spPr>
          <a:xfrm>
            <a:off x="7627576" y="1913850"/>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8" name="타원 57">
            <a:extLst>
              <a:ext uri="{FF2B5EF4-FFF2-40B4-BE49-F238E27FC236}">
                <a16:creationId xmlns:a16="http://schemas.microsoft.com/office/drawing/2014/main" id="{21BB2DB5-5B4D-48A6-8136-61BD5D06A01E}"/>
              </a:ext>
            </a:extLst>
          </p:cNvPr>
          <p:cNvSpPr/>
          <p:nvPr/>
        </p:nvSpPr>
        <p:spPr>
          <a:xfrm>
            <a:off x="7692400" y="76436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60" name="타원 59">
            <a:extLst>
              <a:ext uri="{FF2B5EF4-FFF2-40B4-BE49-F238E27FC236}">
                <a16:creationId xmlns:a16="http://schemas.microsoft.com/office/drawing/2014/main" id="{DBB26A6B-DA24-4477-8025-278606E9F3FD}"/>
              </a:ext>
            </a:extLst>
          </p:cNvPr>
          <p:cNvSpPr/>
          <p:nvPr/>
        </p:nvSpPr>
        <p:spPr>
          <a:xfrm>
            <a:off x="7683367" y="2006710"/>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cxnSp>
        <p:nvCxnSpPr>
          <p:cNvPr id="61" name="직선 연결선 60">
            <a:extLst>
              <a:ext uri="{FF2B5EF4-FFF2-40B4-BE49-F238E27FC236}">
                <a16:creationId xmlns:a16="http://schemas.microsoft.com/office/drawing/2014/main" id="{D3EF3F10-471A-4979-BCE4-1DCD41E488A1}"/>
              </a:ext>
            </a:extLst>
          </p:cNvPr>
          <p:cNvCxnSpPr>
            <a:cxnSpLocks/>
          </p:cNvCxnSpPr>
          <p:nvPr/>
        </p:nvCxnSpPr>
        <p:spPr>
          <a:xfrm>
            <a:off x="7636609" y="3694204"/>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62" name="타원 61">
            <a:extLst>
              <a:ext uri="{FF2B5EF4-FFF2-40B4-BE49-F238E27FC236}">
                <a16:creationId xmlns:a16="http://schemas.microsoft.com/office/drawing/2014/main" id="{3B6FF236-8D28-40D2-9185-1E48311A9B5B}"/>
              </a:ext>
            </a:extLst>
          </p:cNvPr>
          <p:cNvSpPr/>
          <p:nvPr/>
        </p:nvSpPr>
        <p:spPr>
          <a:xfrm>
            <a:off x="7692400" y="3787064"/>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sp>
        <p:nvSpPr>
          <p:cNvPr id="44" name="TextBox 43">
            <a:extLst>
              <a:ext uri="{FF2B5EF4-FFF2-40B4-BE49-F238E27FC236}">
                <a16:creationId xmlns:a16="http://schemas.microsoft.com/office/drawing/2014/main" id="{1E5D1DCB-20F0-4E5D-9860-9B893D9FEDFA}"/>
              </a:ext>
            </a:extLst>
          </p:cNvPr>
          <p:cNvSpPr txBox="1"/>
          <p:nvPr/>
        </p:nvSpPr>
        <p:spPr>
          <a:xfrm>
            <a:off x="4384804" y="741166"/>
            <a:ext cx="3130688" cy="1493037"/>
          </a:xfrm>
          <a:prstGeom prst="rect">
            <a:avLst/>
          </a:prstGeom>
          <a:solidFill>
            <a:schemeClr val="accent5">
              <a:lumMod val="20000"/>
              <a:lumOff val="80000"/>
            </a:schemeClr>
          </a:solidFill>
        </p:spPr>
        <p:txBody>
          <a:bodyPr wrap="square" rtlCol="0">
            <a:spAutoFit/>
          </a:bodyPr>
          <a:lstStyle/>
          <a:p>
            <a:pPr algn="ctr">
              <a:lnSpc>
                <a:spcPct val="130000"/>
              </a:lnSpc>
            </a:pPr>
            <a:r>
              <a:rPr lang="en-US" altLang="ko-KR" sz="1800" b="1" dirty="0">
                <a:latin typeface="아리따-돋움(TTF)-Medium" panose="02020603020101020101" pitchFamily="18" charset="-127"/>
                <a:ea typeface="아리따-돋움(TTF)-Medium" panose="02020603020101020101" pitchFamily="18" charset="-127"/>
              </a:rPr>
              <a:t>Request</a:t>
            </a:r>
            <a:r>
              <a:rPr lang="ko-KR" altLang="en-US" sz="1800" b="1" dirty="0">
                <a:latin typeface="아리따-돋움(TTF)-Medium" panose="02020603020101020101" pitchFamily="18" charset="-127"/>
                <a:ea typeface="아리따-돋움(TTF)-Medium" panose="02020603020101020101" pitchFamily="18" charset="-127"/>
              </a:rPr>
              <a:t> </a:t>
            </a:r>
            <a:r>
              <a:rPr lang="en-US" altLang="ko-KR" sz="1800" b="1" dirty="0">
                <a:latin typeface="아리따-돋움(TTF)-Medium" panose="02020603020101020101" pitchFamily="18" charset="-127"/>
                <a:ea typeface="아리따-돋움(TTF)-Medium" panose="02020603020101020101" pitchFamily="18" charset="-127"/>
              </a:rPr>
              <a:t>when</a:t>
            </a:r>
            <a:r>
              <a:rPr lang="ko-KR" altLang="en-US" sz="1800" b="1" dirty="0">
                <a:latin typeface="아리따-돋움(TTF)-Medium" panose="02020603020101020101" pitchFamily="18" charset="-127"/>
                <a:ea typeface="아리따-돋움(TTF)-Medium" panose="02020603020101020101" pitchFamily="18" charset="-127"/>
              </a:rPr>
              <a:t> </a:t>
            </a:r>
            <a:r>
              <a:rPr lang="en-US" altLang="ko-KR" sz="1800" b="1" dirty="0">
                <a:latin typeface="아리따-돋움(TTF)-Medium" panose="02020603020101020101" pitchFamily="18" charset="-127"/>
                <a:ea typeface="아리따-돋움(TTF)-Medium" panose="02020603020101020101" pitchFamily="18" charset="-127"/>
              </a:rPr>
              <a:t>you</a:t>
            </a:r>
            <a:r>
              <a:rPr lang="ko-KR" altLang="en-US" sz="1800" b="1" dirty="0">
                <a:latin typeface="아리따-돋움(TTF)-Medium" panose="02020603020101020101" pitchFamily="18" charset="-127"/>
                <a:ea typeface="아리따-돋움(TTF)-Medium" panose="02020603020101020101" pitchFamily="18" charset="-127"/>
              </a:rPr>
              <a:t> </a:t>
            </a:r>
            <a:r>
              <a:rPr lang="en-US" altLang="ko-KR" sz="1800" b="1" dirty="0">
                <a:latin typeface="아리따-돋움(TTF)-Medium" panose="02020603020101020101" pitchFamily="18" charset="-127"/>
                <a:ea typeface="아리따-돋움(TTF)-Medium" panose="02020603020101020101" pitchFamily="18" charset="-127"/>
              </a:rPr>
              <a:t>need</a:t>
            </a:r>
            <a:r>
              <a:rPr lang="ko-KR" altLang="en-US" sz="1800" b="1" dirty="0">
                <a:latin typeface="아리따-돋움(TTF)-Medium" panose="02020603020101020101" pitchFamily="18" charset="-127"/>
                <a:ea typeface="아리따-돋움(TTF)-Medium" panose="02020603020101020101" pitchFamily="18" charset="-127"/>
              </a:rPr>
              <a:t> </a:t>
            </a:r>
            <a:r>
              <a:rPr lang="en-US" altLang="ko-KR" sz="1800" b="1" dirty="0">
                <a:latin typeface="아리따-돋움(TTF)-Medium" panose="02020603020101020101" pitchFamily="18" charset="-127"/>
                <a:ea typeface="아리따-돋움(TTF)-Medium" panose="02020603020101020101" pitchFamily="18" charset="-127"/>
              </a:rPr>
              <a:t>to</a:t>
            </a:r>
            <a:r>
              <a:rPr lang="ko-KR" altLang="en-US" sz="1800" b="1" dirty="0">
                <a:latin typeface="아리따-돋움(TTF)-Medium" panose="02020603020101020101" pitchFamily="18" charset="-127"/>
                <a:ea typeface="아리따-돋움(TTF)-Medium" panose="02020603020101020101" pitchFamily="18" charset="-127"/>
              </a:rPr>
              <a:t> </a:t>
            </a:r>
            <a:r>
              <a:rPr lang="en-US" altLang="ko-KR" sz="1800" b="1" dirty="0">
                <a:latin typeface="아리따-돋움(TTF)-Medium" panose="02020603020101020101" pitchFamily="18" charset="-127"/>
                <a:ea typeface="아리따-돋움(TTF)-Medium" panose="02020603020101020101" pitchFamily="18" charset="-127"/>
              </a:rPr>
              <a:t>inquire</a:t>
            </a:r>
            <a:r>
              <a:rPr lang="ko-KR" altLang="en-US" sz="1800" b="1" dirty="0">
                <a:latin typeface="아리따-돋움(TTF)-Medium" panose="02020603020101020101" pitchFamily="18" charset="-127"/>
                <a:ea typeface="아리따-돋움(TTF)-Medium" panose="02020603020101020101" pitchFamily="18" charset="-127"/>
              </a:rPr>
              <a:t> </a:t>
            </a:r>
            <a:r>
              <a:rPr lang="en-US" altLang="ko-KR" sz="1800" b="1" dirty="0">
                <a:latin typeface="아리따-돋움(TTF)-Medium" panose="02020603020101020101" pitchFamily="18" charset="-127"/>
                <a:ea typeface="아리따-돋움(TTF)-Medium" panose="02020603020101020101" pitchFamily="18" charset="-127"/>
              </a:rPr>
              <a:t>about</a:t>
            </a:r>
            <a:r>
              <a:rPr lang="ko-KR" altLang="en-US" sz="1800" b="1" dirty="0">
                <a:latin typeface="아리따-돋움(TTF)-Medium" panose="02020603020101020101" pitchFamily="18" charset="-127"/>
                <a:ea typeface="아리따-돋움(TTF)-Medium" panose="02020603020101020101" pitchFamily="18" charset="-127"/>
              </a:rPr>
              <a:t> </a:t>
            </a:r>
            <a:r>
              <a:rPr lang="en-US" altLang="ko-KR" sz="1800" b="1" dirty="0">
                <a:latin typeface="아리따-돋움(TTF)-Medium" panose="02020603020101020101" pitchFamily="18" charset="-127"/>
                <a:ea typeface="아리따-돋움(TTF)-Medium" panose="02020603020101020101" pitchFamily="18" charset="-127"/>
              </a:rPr>
              <a:t>how</a:t>
            </a:r>
            <a:r>
              <a:rPr lang="ko-KR" altLang="en-US" sz="1800" b="1" dirty="0">
                <a:latin typeface="아리따-돋움(TTF)-Medium" panose="02020603020101020101" pitchFamily="18" charset="-127"/>
                <a:ea typeface="아리따-돋움(TTF)-Medium" panose="02020603020101020101" pitchFamily="18" charset="-127"/>
              </a:rPr>
              <a:t> </a:t>
            </a:r>
            <a:r>
              <a:rPr lang="en-US" altLang="ko-KR" sz="1800" b="1" dirty="0">
                <a:latin typeface="아리따-돋움(TTF)-Medium" panose="02020603020101020101" pitchFamily="18" charset="-127"/>
                <a:ea typeface="아리따-돋움(TTF)-Medium" panose="02020603020101020101" pitchFamily="18" charset="-127"/>
              </a:rPr>
              <a:t>to use the IT Helpdesk, a simple error, etc.</a:t>
            </a:r>
          </a:p>
        </p:txBody>
      </p:sp>
      <p:cxnSp>
        <p:nvCxnSpPr>
          <p:cNvPr id="48" name="직선 연결선 47">
            <a:extLst>
              <a:ext uri="{FF2B5EF4-FFF2-40B4-BE49-F238E27FC236}">
                <a16:creationId xmlns:a16="http://schemas.microsoft.com/office/drawing/2014/main" id="{BCA041AC-C053-4DEF-B9E4-FD95738CBAB7}"/>
              </a:ext>
            </a:extLst>
          </p:cNvPr>
          <p:cNvCxnSpPr>
            <a:cxnSpLocks/>
          </p:cNvCxnSpPr>
          <p:nvPr/>
        </p:nvCxnSpPr>
        <p:spPr>
          <a:xfrm>
            <a:off x="7636609" y="1343812"/>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1" name="타원 50">
            <a:extLst>
              <a:ext uri="{FF2B5EF4-FFF2-40B4-BE49-F238E27FC236}">
                <a16:creationId xmlns:a16="http://schemas.microsoft.com/office/drawing/2014/main" id="{108E33C4-C940-4664-9E7D-F4FA712C3239}"/>
              </a:ext>
            </a:extLst>
          </p:cNvPr>
          <p:cNvSpPr/>
          <p:nvPr/>
        </p:nvSpPr>
        <p:spPr>
          <a:xfrm>
            <a:off x="7692400" y="1436672"/>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pic>
        <p:nvPicPr>
          <p:cNvPr id="27" name="그림 26">
            <a:extLst>
              <a:ext uri="{FF2B5EF4-FFF2-40B4-BE49-F238E27FC236}">
                <a16:creationId xmlns:a16="http://schemas.microsoft.com/office/drawing/2014/main" id="{31A1298C-F5F8-41F9-9F2B-CA31B97D2E2D}"/>
              </a:ext>
            </a:extLst>
          </p:cNvPr>
          <p:cNvPicPr>
            <a:picLocks noChangeAspect="1"/>
          </p:cNvPicPr>
          <p:nvPr/>
        </p:nvPicPr>
        <p:blipFill>
          <a:blip r:embed="rId4"/>
          <a:stretch>
            <a:fillRect/>
          </a:stretch>
        </p:blipFill>
        <p:spPr>
          <a:xfrm>
            <a:off x="382148" y="2301369"/>
            <a:ext cx="3903726" cy="2063782"/>
          </a:xfrm>
          <a:prstGeom prst="rect">
            <a:avLst/>
          </a:prstGeom>
        </p:spPr>
      </p:pic>
      <p:pic>
        <p:nvPicPr>
          <p:cNvPr id="29" name="그림 28">
            <a:extLst>
              <a:ext uri="{FF2B5EF4-FFF2-40B4-BE49-F238E27FC236}">
                <a16:creationId xmlns:a16="http://schemas.microsoft.com/office/drawing/2014/main" id="{15654114-62A8-46E8-A77E-C67E69CE410E}"/>
              </a:ext>
            </a:extLst>
          </p:cNvPr>
          <p:cNvPicPr>
            <a:picLocks noChangeAspect="1"/>
          </p:cNvPicPr>
          <p:nvPr/>
        </p:nvPicPr>
        <p:blipFill>
          <a:blip r:embed="rId5"/>
          <a:stretch>
            <a:fillRect/>
          </a:stretch>
        </p:blipFill>
        <p:spPr>
          <a:xfrm>
            <a:off x="414994" y="4443572"/>
            <a:ext cx="3993166" cy="2534222"/>
          </a:xfrm>
          <a:prstGeom prst="rect">
            <a:avLst/>
          </a:prstGeom>
        </p:spPr>
      </p:pic>
      <p:sp>
        <p:nvSpPr>
          <p:cNvPr id="30" name="사각형: 둥근 모서리 29">
            <a:extLst>
              <a:ext uri="{FF2B5EF4-FFF2-40B4-BE49-F238E27FC236}">
                <a16:creationId xmlns:a16="http://schemas.microsoft.com/office/drawing/2014/main" id="{FE39CAF7-E1B0-4E81-AD9B-C5FE60EBCCCB}"/>
              </a:ext>
            </a:extLst>
          </p:cNvPr>
          <p:cNvSpPr/>
          <p:nvPr/>
        </p:nvSpPr>
        <p:spPr>
          <a:xfrm>
            <a:off x="362115" y="1719431"/>
            <a:ext cx="3990014" cy="550259"/>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사각형: 둥근 모서리 30">
            <a:extLst>
              <a:ext uri="{FF2B5EF4-FFF2-40B4-BE49-F238E27FC236}">
                <a16:creationId xmlns:a16="http://schemas.microsoft.com/office/drawing/2014/main" id="{A35736AC-81AA-4D03-8DFA-62895C678755}"/>
              </a:ext>
            </a:extLst>
          </p:cNvPr>
          <p:cNvSpPr/>
          <p:nvPr/>
        </p:nvSpPr>
        <p:spPr>
          <a:xfrm>
            <a:off x="362114" y="2323329"/>
            <a:ext cx="3990015" cy="2035208"/>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사각형: 둥근 모서리 31">
            <a:extLst>
              <a:ext uri="{FF2B5EF4-FFF2-40B4-BE49-F238E27FC236}">
                <a16:creationId xmlns:a16="http://schemas.microsoft.com/office/drawing/2014/main" id="{243729B8-3C3E-4422-8D69-24B826C1714E}"/>
              </a:ext>
            </a:extLst>
          </p:cNvPr>
          <p:cNvSpPr/>
          <p:nvPr/>
        </p:nvSpPr>
        <p:spPr>
          <a:xfrm>
            <a:off x="362114" y="4396830"/>
            <a:ext cx="3990015" cy="2534223"/>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타원 32">
            <a:extLst>
              <a:ext uri="{FF2B5EF4-FFF2-40B4-BE49-F238E27FC236}">
                <a16:creationId xmlns:a16="http://schemas.microsoft.com/office/drawing/2014/main" id="{D9D22674-B73B-42D2-BFC8-E4CCAAAAEE39}"/>
              </a:ext>
            </a:extLst>
          </p:cNvPr>
          <p:cNvSpPr/>
          <p:nvPr/>
        </p:nvSpPr>
        <p:spPr>
          <a:xfrm>
            <a:off x="291681" y="172257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34" name="타원 33">
            <a:extLst>
              <a:ext uri="{FF2B5EF4-FFF2-40B4-BE49-F238E27FC236}">
                <a16:creationId xmlns:a16="http://schemas.microsoft.com/office/drawing/2014/main" id="{2C1516B5-1AF1-4444-B0A3-2145097ED345}"/>
              </a:ext>
            </a:extLst>
          </p:cNvPr>
          <p:cNvSpPr/>
          <p:nvPr/>
        </p:nvSpPr>
        <p:spPr>
          <a:xfrm>
            <a:off x="279076" y="2313421"/>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35" name="타원 34">
            <a:extLst>
              <a:ext uri="{FF2B5EF4-FFF2-40B4-BE49-F238E27FC236}">
                <a16:creationId xmlns:a16="http://schemas.microsoft.com/office/drawing/2014/main" id="{3E66023C-006D-4C9F-B201-5CC2FBE384EE}"/>
              </a:ext>
            </a:extLst>
          </p:cNvPr>
          <p:cNvSpPr/>
          <p:nvPr/>
        </p:nvSpPr>
        <p:spPr>
          <a:xfrm>
            <a:off x="268037" y="4453715"/>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sp>
        <p:nvSpPr>
          <p:cNvPr id="36" name="타원 35">
            <a:extLst>
              <a:ext uri="{FF2B5EF4-FFF2-40B4-BE49-F238E27FC236}">
                <a16:creationId xmlns:a16="http://schemas.microsoft.com/office/drawing/2014/main" id="{3EEF8E63-87F1-4E15-8582-7B3FC0D4DE7D}"/>
              </a:ext>
            </a:extLst>
          </p:cNvPr>
          <p:cNvSpPr/>
          <p:nvPr/>
        </p:nvSpPr>
        <p:spPr>
          <a:xfrm>
            <a:off x="3060492" y="6667617"/>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spTree>
    <p:extLst>
      <p:ext uri="{BB962C8B-B14F-4D97-AF65-F5344CB8AC3E}">
        <p14:creationId xmlns:p14="http://schemas.microsoft.com/office/powerpoint/2010/main" val="1742971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2E6FF9EE-E934-4401-8F8F-66A3FBB2F042}"/>
              </a:ext>
            </a:extLst>
          </p:cNvPr>
          <p:cNvPicPr>
            <a:picLocks noChangeAspect="1"/>
          </p:cNvPicPr>
          <p:nvPr/>
        </p:nvPicPr>
        <p:blipFill>
          <a:blip r:embed="rId2"/>
          <a:stretch>
            <a:fillRect/>
          </a:stretch>
        </p:blipFill>
        <p:spPr>
          <a:xfrm>
            <a:off x="3223175" y="2960265"/>
            <a:ext cx="4117658" cy="3787616"/>
          </a:xfrm>
          <a:prstGeom prst="rect">
            <a:avLst/>
          </a:prstGeom>
        </p:spPr>
      </p:pic>
      <p:pic>
        <p:nvPicPr>
          <p:cNvPr id="28" name="그림 27">
            <a:extLst>
              <a:ext uri="{FF2B5EF4-FFF2-40B4-BE49-F238E27FC236}">
                <a16:creationId xmlns:a16="http://schemas.microsoft.com/office/drawing/2014/main" id="{1B88640D-4539-4481-B2CB-9C7D2455F8A2}"/>
              </a:ext>
            </a:extLst>
          </p:cNvPr>
          <p:cNvPicPr>
            <a:picLocks noChangeAspect="1"/>
          </p:cNvPicPr>
          <p:nvPr/>
        </p:nvPicPr>
        <p:blipFill>
          <a:blip r:embed="rId3"/>
          <a:stretch>
            <a:fillRect/>
          </a:stretch>
        </p:blipFill>
        <p:spPr>
          <a:xfrm>
            <a:off x="343321" y="889151"/>
            <a:ext cx="3922490" cy="878396"/>
          </a:xfrm>
          <a:prstGeom prst="rect">
            <a:avLst/>
          </a:prstGeom>
        </p:spPr>
      </p:pic>
      <p:pic>
        <p:nvPicPr>
          <p:cNvPr id="38" name="그림 37">
            <a:extLst>
              <a:ext uri="{FF2B5EF4-FFF2-40B4-BE49-F238E27FC236}">
                <a16:creationId xmlns:a16="http://schemas.microsoft.com/office/drawing/2014/main" id="{8B07E3F5-FD2A-42E9-9CFA-46E9F3EE9C3D}"/>
              </a:ext>
            </a:extLst>
          </p:cNvPr>
          <p:cNvPicPr>
            <a:picLocks noChangeAspect="1"/>
          </p:cNvPicPr>
          <p:nvPr/>
        </p:nvPicPr>
        <p:blipFill>
          <a:blip r:embed="rId4"/>
          <a:stretch>
            <a:fillRect/>
          </a:stretch>
        </p:blipFill>
        <p:spPr>
          <a:xfrm>
            <a:off x="343321" y="1811253"/>
            <a:ext cx="3995448" cy="550259"/>
          </a:xfrm>
          <a:prstGeom prst="rect">
            <a:avLst/>
          </a:prstGeom>
        </p:spPr>
      </p:pic>
      <p:sp>
        <p:nvSpPr>
          <p:cNvPr id="2" name="슬라이드 번호 개체 틀 1">
            <a:extLst>
              <a:ext uri="{FF2B5EF4-FFF2-40B4-BE49-F238E27FC236}">
                <a16:creationId xmlns:a16="http://schemas.microsoft.com/office/drawing/2014/main" id="{A2E573C3-2E07-46DC-A484-81B345FA4A8A}"/>
              </a:ext>
            </a:extLst>
          </p:cNvPr>
          <p:cNvSpPr>
            <a:spLocks noGrp="1"/>
          </p:cNvSpPr>
          <p:nvPr>
            <p:ph type="sldNum" sz="quarter" idx="12"/>
          </p:nvPr>
        </p:nvSpPr>
        <p:spPr/>
        <p:txBody>
          <a:bodyPr/>
          <a:lstStyle/>
          <a:p>
            <a:fld id="{33936384-6829-4736-91C5-B78CFB86700B}" type="slidenum">
              <a:rPr lang="ko-KR" altLang="en-US" smtClean="0">
                <a:solidFill>
                  <a:prstClr val="black">
                    <a:tint val="75000"/>
                  </a:prstClr>
                </a:solidFill>
              </a:rPr>
              <a:pPr/>
              <a:t>36</a:t>
            </a:fld>
            <a:endParaRPr lang="ko-KR" altLang="en-US" dirty="0">
              <a:solidFill>
                <a:prstClr val="black">
                  <a:tint val="75000"/>
                </a:prstClr>
              </a:solidFill>
            </a:endParaRPr>
          </a:p>
        </p:txBody>
      </p:sp>
      <p:sp>
        <p:nvSpPr>
          <p:cNvPr id="3" name="텍스트 개체 틀 2">
            <a:extLst>
              <a:ext uri="{FF2B5EF4-FFF2-40B4-BE49-F238E27FC236}">
                <a16:creationId xmlns:a16="http://schemas.microsoft.com/office/drawing/2014/main" id="{048389E4-9BF2-437B-83E2-FE8E6CF2D96D}"/>
              </a:ext>
            </a:extLst>
          </p:cNvPr>
          <p:cNvSpPr>
            <a:spLocks noGrp="1"/>
          </p:cNvSpPr>
          <p:nvPr>
            <p:ph type="body" sz="quarter" idx="11"/>
          </p:nvPr>
        </p:nvSpPr>
        <p:spPr/>
        <p:txBody>
          <a:bodyPr/>
          <a:lstStyle/>
          <a:p>
            <a:r>
              <a:rPr lang="en-US" altLang="ko-KR" dirty="0"/>
              <a:t>GUIDE-REQUEST-03</a:t>
            </a:r>
            <a:endParaRPr lang="ko-KR" altLang="en-US" dirty="0"/>
          </a:p>
        </p:txBody>
      </p:sp>
      <p:sp>
        <p:nvSpPr>
          <p:cNvPr id="4" name="텍스트 개체 틀 3">
            <a:extLst>
              <a:ext uri="{FF2B5EF4-FFF2-40B4-BE49-F238E27FC236}">
                <a16:creationId xmlns:a16="http://schemas.microsoft.com/office/drawing/2014/main" id="{94AC05BA-9838-4A6E-9C97-DDDB7EFEA762}"/>
              </a:ext>
            </a:extLst>
          </p:cNvPr>
          <p:cNvSpPr>
            <a:spLocks noGrp="1"/>
          </p:cNvSpPr>
          <p:nvPr>
            <p:ph type="body" sz="quarter" idx="13"/>
          </p:nvPr>
        </p:nvSpPr>
        <p:spPr/>
        <p:txBody>
          <a:bodyPr/>
          <a:lstStyle/>
          <a:p>
            <a:r>
              <a:rPr lang="en-US" altLang="ko-KR" dirty="0"/>
              <a:t>Simple Request</a:t>
            </a:r>
            <a:endParaRPr lang="ko-KR" altLang="en-US" dirty="0"/>
          </a:p>
        </p:txBody>
      </p:sp>
      <p:sp>
        <p:nvSpPr>
          <p:cNvPr id="45" name="텍스트 개체 틀 25">
            <a:extLst>
              <a:ext uri="{FF2B5EF4-FFF2-40B4-BE49-F238E27FC236}">
                <a16:creationId xmlns:a16="http://schemas.microsoft.com/office/drawing/2014/main" id="{D6608DD2-183F-4BB9-A9B4-10047D29D1A1}"/>
              </a:ext>
            </a:extLst>
          </p:cNvPr>
          <p:cNvSpPr>
            <a:spLocks noGrp="1"/>
          </p:cNvSpPr>
          <p:nvPr>
            <p:ph type="body" sz="quarter" idx="14"/>
          </p:nvPr>
        </p:nvSpPr>
        <p:spPr/>
        <p:txBody>
          <a:bodyPr/>
          <a:lstStyle/>
          <a:p>
            <a:r>
              <a:rPr lang="en-US" altLang="ko-KR" dirty="0"/>
              <a:t>(1) You can move to the simple application screen by clicking the link shown at the bottom of the application selection of general inquiry.</a:t>
            </a:r>
          </a:p>
          <a:p>
            <a:r>
              <a:rPr lang="en-US" altLang="ko-KR" dirty="0"/>
              <a:t>(2) [Required] Enter a title.</a:t>
            </a:r>
          </a:p>
          <a:p>
            <a:r>
              <a:rPr lang="en-US" altLang="ko-KR" dirty="0"/>
              <a:t>(3) [Required] Enter a detailed description.</a:t>
            </a:r>
          </a:p>
          <a:p>
            <a:r>
              <a:rPr lang="en-US" altLang="ko-KR" dirty="0"/>
              <a:t>(4) If there is a file to be referenced, add it and attach it.</a:t>
            </a:r>
          </a:p>
          <a:p>
            <a:r>
              <a:rPr lang="en-US" altLang="ko-KR" dirty="0"/>
              <a:t>(5) Click the Submit button to register the service request.</a:t>
            </a:r>
          </a:p>
        </p:txBody>
      </p:sp>
      <p:cxnSp>
        <p:nvCxnSpPr>
          <p:cNvPr id="57" name="직선 연결선 56">
            <a:extLst>
              <a:ext uri="{FF2B5EF4-FFF2-40B4-BE49-F238E27FC236}">
                <a16:creationId xmlns:a16="http://schemas.microsoft.com/office/drawing/2014/main" id="{694C5368-ECC4-4A82-BCDB-E3027A7B509B}"/>
              </a:ext>
            </a:extLst>
          </p:cNvPr>
          <p:cNvCxnSpPr>
            <a:cxnSpLocks/>
          </p:cNvCxnSpPr>
          <p:nvPr/>
        </p:nvCxnSpPr>
        <p:spPr>
          <a:xfrm>
            <a:off x="7627576" y="1673728"/>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8" name="타원 57">
            <a:extLst>
              <a:ext uri="{FF2B5EF4-FFF2-40B4-BE49-F238E27FC236}">
                <a16:creationId xmlns:a16="http://schemas.microsoft.com/office/drawing/2014/main" id="{21BB2DB5-5B4D-48A6-8136-61BD5D06A01E}"/>
              </a:ext>
            </a:extLst>
          </p:cNvPr>
          <p:cNvSpPr/>
          <p:nvPr/>
        </p:nvSpPr>
        <p:spPr>
          <a:xfrm>
            <a:off x="7692400" y="76436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60" name="타원 59">
            <a:extLst>
              <a:ext uri="{FF2B5EF4-FFF2-40B4-BE49-F238E27FC236}">
                <a16:creationId xmlns:a16="http://schemas.microsoft.com/office/drawing/2014/main" id="{DBB26A6B-DA24-4477-8025-278606E9F3FD}"/>
              </a:ext>
            </a:extLst>
          </p:cNvPr>
          <p:cNvSpPr/>
          <p:nvPr/>
        </p:nvSpPr>
        <p:spPr>
          <a:xfrm>
            <a:off x="7683367" y="1747734"/>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cxnSp>
        <p:nvCxnSpPr>
          <p:cNvPr id="61" name="직선 연결선 60">
            <a:extLst>
              <a:ext uri="{FF2B5EF4-FFF2-40B4-BE49-F238E27FC236}">
                <a16:creationId xmlns:a16="http://schemas.microsoft.com/office/drawing/2014/main" id="{D3EF3F10-471A-4979-BCE4-1DCD41E488A1}"/>
              </a:ext>
            </a:extLst>
          </p:cNvPr>
          <p:cNvCxnSpPr>
            <a:cxnSpLocks/>
          </p:cNvCxnSpPr>
          <p:nvPr/>
        </p:nvCxnSpPr>
        <p:spPr>
          <a:xfrm>
            <a:off x="7636609" y="2319595"/>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62" name="타원 61">
            <a:extLst>
              <a:ext uri="{FF2B5EF4-FFF2-40B4-BE49-F238E27FC236}">
                <a16:creationId xmlns:a16="http://schemas.microsoft.com/office/drawing/2014/main" id="{3B6FF236-8D28-40D2-9185-1E48311A9B5B}"/>
              </a:ext>
            </a:extLst>
          </p:cNvPr>
          <p:cNvSpPr/>
          <p:nvPr/>
        </p:nvSpPr>
        <p:spPr>
          <a:xfrm>
            <a:off x="7692400" y="2412455"/>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5</a:t>
            </a:r>
            <a:endParaRPr lang="ko-KR" altLang="en-US" sz="1000" b="1" dirty="0">
              <a:latin typeface="+mj-lt"/>
              <a:ea typeface="나눔고딕" panose="020D0604000000000000" pitchFamily="50" charset="-127"/>
            </a:endParaRPr>
          </a:p>
        </p:txBody>
      </p:sp>
      <p:sp>
        <p:nvSpPr>
          <p:cNvPr id="44" name="TextBox 43">
            <a:extLst>
              <a:ext uri="{FF2B5EF4-FFF2-40B4-BE49-F238E27FC236}">
                <a16:creationId xmlns:a16="http://schemas.microsoft.com/office/drawing/2014/main" id="{1E5D1DCB-20F0-4E5D-9860-9B893D9FEDFA}"/>
              </a:ext>
            </a:extLst>
          </p:cNvPr>
          <p:cNvSpPr txBox="1"/>
          <p:nvPr/>
        </p:nvSpPr>
        <p:spPr>
          <a:xfrm>
            <a:off x="4384804" y="741166"/>
            <a:ext cx="3130688" cy="1493037"/>
          </a:xfrm>
          <a:prstGeom prst="rect">
            <a:avLst/>
          </a:prstGeom>
          <a:solidFill>
            <a:schemeClr val="accent5">
              <a:lumMod val="20000"/>
              <a:lumOff val="80000"/>
            </a:schemeClr>
          </a:solidFill>
        </p:spPr>
        <p:txBody>
          <a:bodyPr wrap="square" rtlCol="0">
            <a:spAutoFit/>
          </a:bodyPr>
          <a:lstStyle/>
          <a:p>
            <a:pPr algn="ctr">
              <a:lnSpc>
                <a:spcPct val="130000"/>
              </a:lnSpc>
            </a:pPr>
            <a:r>
              <a:rPr lang="en-US" altLang="ko-KR" sz="1800" b="1" dirty="0">
                <a:latin typeface="아리따-돋움(TTF)-Medium" panose="02020603020101020101" pitchFamily="18" charset="-127"/>
                <a:ea typeface="아리따-돋움(TTF)-Medium" panose="02020603020101020101" pitchFamily="18" charset="-127"/>
              </a:rPr>
              <a:t>If you do not know the application title, you can request the service via simple application.</a:t>
            </a:r>
          </a:p>
        </p:txBody>
      </p:sp>
      <p:cxnSp>
        <p:nvCxnSpPr>
          <p:cNvPr id="48" name="직선 연결선 47">
            <a:extLst>
              <a:ext uri="{FF2B5EF4-FFF2-40B4-BE49-F238E27FC236}">
                <a16:creationId xmlns:a16="http://schemas.microsoft.com/office/drawing/2014/main" id="{BCA041AC-C053-4DEF-B9E4-FD95738CBAB7}"/>
              </a:ext>
            </a:extLst>
          </p:cNvPr>
          <p:cNvCxnSpPr>
            <a:cxnSpLocks/>
          </p:cNvCxnSpPr>
          <p:nvPr/>
        </p:nvCxnSpPr>
        <p:spPr>
          <a:xfrm>
            <a:off x="7636609" y="1362048"/>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1" name="타원 50">
            <a:extLst>
              <a:ext uri="{FF2B5EF4-FFF2-40B4-BE49-F238E27FC236}">
                <a16:creationId xmlns:a16="http://schemas.microsoft.com/office/drawing/2014/main" id="{108E33C4-C940-4664-9E7D-F4FA712C3239}"/>
              </a:ext>
            </a:extLst>
          </p:cNvPr>
          <p:cNvSpPr/>
          <p:nvPr/>
        </p:nvSpPr>
        <p:spPr>
          <a:xfrm>
            <a:off x="7692400" y="1454908"/>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26" name="타원 25">
            <a:extLst>
              <a:ext uri="{FF2B5EF4-FFF2-40B4-BE49-F238E27FC236}">
                <a16:creationId xmlns:a16="http://schemas.microsoft.com/office/drawing/2014/main" id="{4AA93AC4-8104-4034-852B-495D15EE105E}"/>
              </a:ext>
            </a:extLst>
          </p:cNvPr>
          <p:cNvSpPr/>
          <p:nvPr/>
        </p:nvSpPr>
        <p:spPr>
          <a:xfrm>
            <a:off x="2373935" y="217108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cxnSp>
        <p:nvCxnSpPr>
          <p:cNvPr id="10" name="직선 연결선 9">
            <a:extLst>
              <a:ext uri="{FF2B5EF4-FFF2-40B4-BE49-F238E27FC236}">
                <a16:creationId xmlns:a16="http://schemas.microsoft.com/office/drawing/2014/main" id="{41E53F9F-5B96-47F0-A911-069BA2A11CB0}"/>
              </a:ext>
            </a:extLst>
          </p:cNvPr>
          <p:cNvCxnSpPr>
            <a:cxnSpLocks/>
          </p:cNvCxnSpPr>
          <p:nvPr/>
        </p:nvCxnSpPr>
        <p:spPr>
          <a:xfrm>
            <a:off x="2526967" y="2334019"/>
            <a:ext cx="5887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자유형: 도형 28">
            <a:extLst>
              <a:ext uri="{FF2B5EF4-FFF2-40B4-BE49-F238E27FC236}">
                <a16:creationId xmlns:a16="http://schemas.microsoft.com/office/drawing/2014/main" id="{936A7925-7A1C-4DA3-89B6-534A5FD435FB}"/>
              </a:ext>
            </a:extLst>
          </p:cNvPr>
          <p:cNvSpPr/>
          <p:nvPr/>
        </p:nvSpPr>
        <p:spPr>
          <a:xfrm rot="1572586">
            <a:off x="2413052" y="2808574"/>
            <a:ext cx="671669" cy="615481"/>
          </a:xfrm>
          <a:custGeom>
            <a:avLst/>
            <a:gdLst>
              <a:gd name="connsiteX0" fmla="*/ 0 w 657380"/>
              <a:gd name="connsiteY0" fmla="*/ 0 h 684789"/>
              <a:gd name="connsiteX1" fmla="*/ 11037 w 657380"/>
              <a:gd name="connsiteY1" fmla="*/ 3668 h 684789"/>
              <a:gd name="connsiteX2" fmla="*/ 8532 w 657380"/>
              <a:gd name="connsiteY2" fmla="*/ 11573 h 684789"/>
              <a:gd name="connsiteX3" fmla="*/ 9280 w 657380"/>
              <a:gd name="connsiteY3" fmla="*/ 18674 h 684789"/>
              <a:gd name="connsiteX4" fmla="*/ 9281 w 657380"/>
              <a:gd name="connsiteY4" fmla="*/ 18674 h 684789"/>
              <a:gd name="connsiteX5" fmla="*/ 34683 w 657380"/>
              <a:gd name="connsiteY5" fmla="*/ 97656 h 684789"/>
              <a:gd name="connsiteX6" fmla="*/ 47126 w 657380"/>
              <a:gd name="connsiteY6" fmla="*/ 122140 h 684789"/>
              <a:gd name="connsiteX7" fmla="*/ 74579 w 657380"/>
              <a:gd name="connsiteY7" fmla="*/ 171743 h 684789"/>
              <a:gd name="connsiteX8" fmla="*/ 94082 w 657380"/>
              <a:gd name="connsiteY8" fmla="*/ 198437 h 684789"/>
              <a:gd name="connsiteX9" fmla="*/ 127971 w 657380"/>
              <a:gd name="connsiteY9" fmla="*/ 239850 h 684789"/>
              <a:gd name="connsiteX10" fmla="*/ 153059 w 657380"/>
              <a:gd name="connsiteY10" fmla="*/ 265146 h 684789"/>
              <a:gd name="connsiteX11" fmla="*/ 194020 w 657380"/>
              <a:gd name="connsiteY11" fmla="*/ 300926 h 684789"/>
              <a:gd name="connsiteX12" fmla="*/ 223423 w 657380"/>
              <a:gd name="connsiteY12" fmla="*/ 323210 h 684789"/>
              <a:gd name="connsiteX13" fmla="*/ 272343 w 657380"/>
              <a:gd name="connsiteY13" fmla="*/ 354011 h 684789"/>
              <a:gd name="connsiteX14" fmla="*/ 304229 w 657380"/>
              <a:gd name="connsiteY14" fmla="*/ 372058 h 684789"/>
              <a:gd name="connsiteX15" fmla="*/ 364466 w 657380"/>
              <a:gd name="connsiteY15" fmla="*/ 398536 h 684789"/>
              <a:gd name="connsiteX16" fmla="*/ 394452 w 657380"/>
              <a:gd name="connsiteY16" fmla="*/ 410763 h 684789"/>
              <a:gd name="connsiteX17" fmla="*/ 493035 w 657380"/>
              <a:gd name="connsiteY17" fmla="*/ 438272 h 684789"/>
              <a:gd name="connsiteX18" fmla="*/ 493035 w 657380"/>
              <a:gd name="connsiteY18" fmla="*/ 356099 h 684789"/>
              <a:gd name="connsiteX19" fmla="*/ 657380 w 657380"/>
              <a:gd name="connsiteY19" fmla="*/ 537091 h 684789"/>
              <a:gd name="connsiteX20" fmla="*/ 493035 w 657380"/>
              <a:gd name="connsiteY20" fmla="*/ 684789 h 684789"/>
              <a:gd name="connsiteX21" fmla="*/ 493035 w 657380"/>
              <a:gd name="connsiteY21" fmla="*/ 602617 h 684789"/>
              <a:gd name="connsiteX22" fmla="*/ 293551 w 657380"/>
              <a:gd name="connsiteY22" fmla="*/ 531710 h 684789"/>
              <a:gd name="connsiteX23" fmla="*/ 0 w 657380"/>
              <a:gd name="connsiteY23" fmla="*/ 95025 h 6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7380" h="684789">
                <a:moveTo>
                  <a:pt x="0" y="0"/>
                </a:moveTo>
                <a:lnTo>
                  <a:pt x="11037" y="3668"/>
                </a:lnTo>
                <a:lnTo>
                  <a:pt x="8532" y="11573"/>
                </a:lnTo>
                <a:lnTo>
                  <a:pt x="9280" y="18674"/>
                </a:lnTo>
                <a:lnTo>
                  <a:pt x="9281" y="18674"/>
                </a:lnTo>
                <a:lnTo>
                  <a:pt x="34683" y="97656"/>
                </a:lnTo>
                <a:lnTo>
                  <a:pt x="47126" y="122140"/>
                </a:lnTo>
                <a:lnTo>
                  <a:pt x="74579" y="171743"/>
                </a:lnTo>
                <a:lnTo>
                  <a:pt x="94082" y="198437"/>
                </a:lnTo>
                <a:lnTo>
                  <a:pt x="127971" y="239850"/>
                </a:lnTo>
                <a:lnTo>
                  <a:pt x="153059" y="265146"/>
                </a:lnTo>
                <a:lnTo>
                  <a:pt x="194020" y="300926"/>
                </a:lnTo>
                <a:lnTo>
                  <a:pt x="223423" y="323210"/>
                </a:lnTo>
                <a:lnTo>
                  <a:pt x="272343" y="354011"/>
                </a:lnTo>
                <a:lnTo>
                  <a:pt x="304229" y="372058"/>
                </a:lnTo>
                <a:lnTo>
                  <a:pt x="364466" y="398536"/>
                </a:lnTo>
                <a:lnTo>
                  <a:pt x="394452" y="410763"/>
                </a:lnTo>
                <a:lnTo>
                  <a:pt x="493035" y="438272"/>
                </a:lnTo>
                <a:lnTo>
                  <a:pt x="493035" y="356099"/>
                </a:lnTo>
                <a:lnTo>
                  <a:pt x="657380" y="537091"/>
                </a:lnTo>
                <a:lnTo>
                  <a:pt x="493035" y="684789"/>
                </a:lnTo>
                <a:lnTo>
                  <a:pt x="493035" y="602617"/>
                </a:lnTo>
                <a:cubicBezTo>
                  <a:pt x="420474" y="587676"/>
                  <a:pt x="353379" y="563422"/>
                  <a:pt x="293551" y="531710"/>
                </a:cubicBezTo>
                <a:cubicBezTo>
                  <a:pt x="114069" y="436573"/>
                  <a:pt x="0" y="274314"/>
                  <a:pt x="0" y="95025"/>
                </a:cubicBezTo>
                <a:close/>
              </a:path>
            </a:pathLst>
          </a:custGeom>
          <a:solidFill>
            <a:schemeClr val="bg1">
              <a:lumMod val="95000"/>
            </a:schemeClr>
          </a:solidFill>
          <a:ln w="31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dirty="0" err="1">
              <a:solidFill>
                <a:schemeClr val="tx1"/>
              </a:solidFill>
              <a:latin typeface="아리따-돋움4.0(TTF)-Medium" panose="02020603020101020101" pitchFamily="18" charset="-127"/>
              <a:ea typeface="아리따-돋움4.0(TTF)-Medium" panose="02020603020101020101" pitchFamily="18" charset="-127"/>
            </a:endParaRPr>
          </a:p>
        </p:txBody>
      </p:sp>
      <p:sp>
        <p:nvSpPr>
          <p:cNvPr id="30" name="사각형: 둥근 모서리 29">
            <a:extLst>
              <a:ext uri="{FF2B5EF4-FFF2-40B4-BE49-F238E27FC236}">
                <a16:creationId xmlns:a16="http://schemas.microsoft.com/office/drawing/2014/main" id="{3E4BCED3-A47F-4BD0-B7E4-EBB4B865235F}"/>
              </a:ext>
            </a:extLst>
          </p:cNvPr>
          <p:cNvSpPr/>
          <p:nvPr/>
        </p:nvSpPr>
        <p:spPr>
          <a:xfrm>
            <a:off x="3186108" y="3579290"/>
            <a:ext cx="4223219" cy="499061"/>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타원 30">
            <a:extLst>
              <a:ext uri="{FF2B5EF4-FFF2-40B4-BE49-F238E27FC236}">
                <a16:creationId xmlns:a16="http://schemas.microsoft.com/office/drawing/2014/main" id="{FF30636D-A5A3-44A8-AD9B-05C203580BAB}"/>
              </a:ext>
            </a:extLst>
          </p:cNvPr>
          <p:cNvSpPr/>
          <p:nvPr/>
        </p:nvSpPr>
        <p:spPr>
          <a:xfrm>
            <a:off x="3115675" y="3582429"/>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32" name="사각형: 둥근 모서리 31">
            <a:extLst>
              <a:ext uri="{FF2B5EF4-FFF2-40B4-BE49-F238E27FC236}">
                <a16:creationId xmlns:a16="http://schemas.microsoft.com/office/drawing/2014/main" id="{1C1E9697-9E98-499C-889D-93D7C34658AF}"/>
              </a:ext>
            </a:extLst>
          </p:cNvPr>
          <p:cNvSpPr/>
          <p:nvPr/>
        </p:nvSpPr>
        <p:spPr>
          <a:xfrm>
            <a:off x="3186108" y="4126607"/>
            <a:ext cx="4223219" cy="1621816"/>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타원 32">
            <a:extLst>
              <a:ext uri="{FF2B5EF4-FFF2-40B4-BE49-F238E27FC236}">
                <a16:creationId xmlns:a16="http://schemas.microsoft.com/office/drawing/2014/main" id="{D2F2E503-A19F-4955-80CC-40686E1BD679}"/>
              </a:ext>
            </a:extLst>
          </p:cNvPr>
          <p:cNvSpPr/>
          <p:nvPr/>
        </p:nvSpPr>
        <p:spPr>
          <a:xfrm>
            <a:off x="3115675" y="4129745"/>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sp>
        <p:nvSpPr>
          <p:cNvPr id="34" name="사각형: 둥근 모서리 33">
            <a:extLst>
              <a:ext uri="{FF2B5EF4-FFF2-40B4-BE49-F238E27FC236}">
                <a16:creationId xmlns:a16="http://schemas.microsoft.com/office/drawing/2014/main" id="{9CBCD85F-06EC-4D2D-8F3F-377E84FABE3B}"/>
              </a:ext>
            </a:extLst>
          </p:cNvPr>
          <p:cNvSpPr/>
          <p:nvPr/>
        </p:nvSpPr>
        <p:spPr>
          <a:xfrm>
            <a:off x="3186108" y="5825766"/>
            <a:ext cx="4223219" cy="844758"/>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타원 34">
            <a:extLst>
              <a:ext uri="{FF2B5EF4-FFF2-40B4-BE49-F238E27FC236}">
                <a16:creationId xmlns:a16="http://schemas.microsoft.com/office/drawing/2014/main" id="{1676B8E2-A995-4BAF-ADA8-4E51C71C8EC5}"/>
              </a:ext>
            </a:extLst>
          </p:cNvPr>
          <p:cNvSpPr/>
          <p:nvPr/>
        </p:nvSpPr>
        <p:spPr>
          <a:xfrm>
            <a:off x="3115675" y="5917221"/>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sp>
        <p:nvSpPr>
          <p:cNvPr id="36" name="타원 35">
            <a:extLst>
              <a:ext uri="{FF2B5EF4-FFF2-40B4-BE49-F238E27FC236}">
                <a16:creationId xmlns:a16="http://schemas.microsoft.com/office/drawing/2014/main" id="{E06F6DCB-294C-4417-B478-9743E7398AB4}"/>
              </a:ext>
            </a:extLst>
          </p:cNvPr>
          <p:cNvSpPr/>
          <p:nvPr/>
        </p:nvSpPr>
        <p:spPr>
          <a:xfrm>
            <a:off x="5950148" y="6336139"/>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5</a:t>
            </a:r>
            <a:endParaRPr lang="ko-KR" altLang="en-US" sz="1000" b="1" dirty="0">
              <a:latin typeface="+mj-lt"/>
              <a:ea typeface="나눔고딕" panose="020D0604000000000000" pitchFamily="50" charset="-127"/>
            </a:endParaRPr>
          </a:p>
        </p:txBody>
      </p:sp>
      <p:cxnSp>
        <p:nvCxnSpPr>
          <p:cNvPr id="37" name="직선 연결선 36">
            <a:extLst>
              <a:ext uri="{FF2B5EF4-FFF2-40B4-BE49-F238E27FC236}">
                <a16:creationId xmlns:a16="http://schemas.microsoft.com/office/drawing/2014/main" id="{948414DA-B307-46A5-A861-824FA183867E}"/>
              </a:ext>
            </a:extLst>
          </p:cNvPr>
          <p:cNvCxnSpPr>
            <a:cxnSpLocks/>
          </p:cNvCxnSpPr>
          <p:nvPr/>
        </p:nvCxnSpPr>
        <p:spPr>
          <a:xfrm>
            <a:off x="7627576" y="1950493"/>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40" name="타원 39">
            <a:extLst>
              <a:ext uri="{FF2B5EF4-FFF2-40B4-BE49-F238E27FC236}">
                <a16:creationId xmlns:a16="http://schemas.microsoft.com/office/drawing/2014/main" id="{C7099E14-9894-4422-B54E-52AF5A8D3BBF}"/>
              </a:ext>
            </a:extLst>
          </p:cNvPr>
          <p:cNvSpPr/>
          <p:nvPr/>
        </p:nvSpPr>
        <p:spPr>
          <a:xfrm>
            <a:off x="7683367" y="2043353"/>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spTree>
    <p:extLst>
      <p:ext uri="{BB962C8B-B14F-4D97-AF65-F5344CB8AC3E}">
        <p14:creationId xmlns:p14="http://schemas.microsoft.com/office/powerpoint/2010/main" val="2737602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그림 29">
            <a:extLst>
              <a:ext uri="{FF2B5EF4-FFF2-40B4-BE49-F238E27FC236}">
                <a16:creationId xmlns:a16="http://schemas.microsoft.com/office/drawing/2014/main" id="{F78EF9E3-BFFF-41F1-BB27-015B5FC0A321}"/>
              </a:ext>
            </a:extLst>
          </p:cNvPr>
          <p:cNvPicPr>
            <a:picLocks noChangeAspect="1"/>
          </p:cNvPicPr>
          <p:nvPr/>
        </p:nvPicPr>
        <p:blipFill>
          <a:blip r:embed="rId2"/>
          <a:stretch>
            <a:fillRect/>
          </a:stretch>
        </p:blipFill>
        <p:spPr>
          <a:xfrm>
            <a:off x="426203" y="1786959"/>
            <a:ext cx="3847338" cy="396050"/>
          </a:xfrm>
          <a:prstGeom prst="rect">
            <a:avLst/>
          </a:prstGeom>
        </p:spPr>
      </p:pic>
      <p:pic>
        <p:nvPicPr>
          <p:cNvPr id="11" name="그림 10">
            <a:extLst>
              <a:ext uri="{FF2B5EF4-FFF2-40B4-BE49-F238E27FC236}">
                <a16:creationId xmlns:a16="http://schemas.microsoft.com/office/drawing/2014/main" id="{172AF761-7063-4EF9-A668-41A9F346E307}"/>
              </a:ext>
            </a:extLst>
          </p:cNvPr>
          <p:cNvPicPr>
            <a:picLocks noChangeAspect="1"/>
          </p:cNvPicPr>
          <p:nvPr/>
        </p:nvPicPr>
        <p:blipFill>
          <a:blip r:embed="rId3"/>
          <a:stretch>
            <a:fillRect/>
          </a:stretch>
        </p:blipFill>
        <p:spPr>
          <a:xfrm>
            <a:off x="382148" y="811571"/>
            <a:ext cx="3969981" cy="892902"/>
          </a:xfrm>
          <a:prstGeom prst="rect">
            <a:avLst/>
          </a:prstGeom>
        </p:spPr>
      </p:pic>
      <p:pic>
        <p:nvPicPr>
          <p:cNvPr id="81" name="그림 80">
            <a:extLst>
              <a:ext uri="{FF2B5EF4-FFF2-40B4-BE49-F238E27FC236}">
                <a16:creationId xmlns:a16="http://schemas.microsoft.com/office/drawing/2014/main" id="{CEAAAA27-2BD9-4B8A-AB52-FC94482433F7}"/>
              </a:ext>
            </a:extLst>
          </p:cNvPr>
          <p:cNvPicPr>
            <a:picLocks noChangeAspect="1"/>
          </p:cNvPicPr>
          <p:nvPr/>
        </p:nvPicPr>
        <p:blipFill>
          <a:blip r:embed="rId4"/>
          <a:stretch>
            <a:fillRect/>
          </a:stretch>
        </p:blipFill>
        <p:spPr>
          <a:xfrm>
            <a:off x="382148" y="2301369"/>
            <a:ext cx="3903726" cy="2063782"/>
          </a:xfrm>
          <a:prstGeom prst="rect">
            <a:avLst/>
          </a:prstGeom>
        </p:spPr>
      </p:pic>
      <p:pic>
        <p:nvPicPr>
          <p:cNvPr id="83" name="그림 82">
            <a:extLst>
              <a:ext uri="{FF2B5EF4-FFF2-40B4-BE49-F238E27FC236}">
                <a16:creationId xmlns:a16="http://schemas.microsoft.com/office/drawing/2014/main" id="{05182CB6-E230-4B5F-8E09-D50BDA2B6274}"/>
              </a:ext>
            </a:extLst>
          </p:cNvPr>
          <p:cNvPicPr>
            <a:picLocks noChangeAspect="1"/>
          </p:cNvPicPr>
          <p:nvPr/>
        </p:nvPicPr>
        <p:blipFill>
          <a:blip r:embed="rId5"/>
          <a:stretch>
            <a:fillRect/>
          </a:stretch>
        </p:blipFill>
        <p:spPr>
          <a:xfrm>
            <a:off x="414994" y="4443572"/>
            <a:ext cx="3993166" cy="2534222"/>
          </a:xfrm>
          <a:prstGeom prst="rect">
            <a:avLst/>
          </a:prstGeom>
        </p:spPr>
      </p:pic>
      <p:sp>
        <p:nvSpPr>
          <p:cNvPr id="84" name="사각형: 둥근 모서리 83">
            <a:extLst>
              <a:ext uri="{FF2B5EF4-FFF2-40B4-BE49-F238E27FC236}">
                <a16:creationId xmlns:a16="http://schemas.microsoft.com/office/drawing/2014/main" id="{60F16788-22A1-4207-B2AF-E6E2766CA5F9}"/>
              </a:ext>
            </a:extLst>
          </p:cNvPr>
          <p:cNvSpPr/>
          <p:nvPr/>
        </p:nvSpPr>
        <p:spPr>
          <a:xfrm>
            <a:off x="362115" y="1719431"/>
            <a:ext cx="3990014" cy="550259"/>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5" name="사각형: 둥근 모서리 84">
            <a:extLst>
              <a:ext uri="{FF2B5EF4-FFF2-40B4-BE49-F238E27FC236}">
                <a16:creationId xmlns:a16="http://schemas.microsoft.com/office/drawing/2014/main" id="{CD4D2B48-E8B5-46AF-A0AD-3554DEC6988A}"/>
              </a:ext>
            </a:extLst>
          </p:cNvPr>
          <p:cNvSpPr/>
          <p:nvPr/>
        </p:nvSpPr>
        <p:spPr>
          <a:xfrm>
            <a:off x="362114" y="2323329"/>
            <a:ext cx="3990015" cy="2035208"/>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6" name="사각형: 둥근 모서리 85">
            <a:extLst>
              <a:ext uri="{FF2B5EF4-FFF2-40B4-BE49-F238E27FC236}">
                <a16:creationId xmlns:a16="http://schemas.microsoft.com/office/drawing/2014/main" id="{12BA0A24-9AB0-4B82-96BE-21C8792A83ED}"/>
              </a:ext>
            </a:extLst>
          </p:cNvPr>
          <p:cNvSpPr/>
          <p:nvPr/>
        </p:nvSpPr>
        <p:spPr>
          <a:xfrm>
            <a:off x="362114" y="4396830"/>
            <a:ext cx="3990015" cy="2534223"/>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7" name="타원 86">
            <a:extLst>
              <a:ext uri="{FF2B5EF4-FFF2-40B4-BE49-F238E27FC236}">
                <a16:creationId xmlns:a16="http://schemas.microsoft.com/office/drawing/2014/main" id="{2FFEAD9D-10A4-482B-A8E6-5D048400C2DE}"/>
              </a:ext>
            </a:extLst>
          </p:cNvPr>
          <p:cNvSpPr/>
          <p:nvPr/>
        </p:nvSpPr>
        <p:spPr>
          <a:xfrm>
            <a:off x="291681" y="172257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88" name="타원 87">
            <a:extLst>
              <a:ext uri="{FF2B5EF4-FFF2-40B4-BE49-F238E27FC236}">
                <a16:creationId xmlns:a16="http://schemas.microsoft.com/office/drawing/2014/main" id="{0FEF61ED-A48D-4B92-A3F6-AF94162D16CE}"/>
              </a:ext>
            </a:extLst>
          </p:cNvPr>
          <p:cNvSpPr/>
          <p:nvPr/>
        </p:nvSpPr>
        <p:spPr>
          <a:xfrm>
            <a:off x="279076" y="2313421"/>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sp>
        <p:nvSpPr>
          <p:cNvPr id="89" name="타원 88">
            <a:extLst>
              <a:ext uri="{FF2B5EF4-FFF2-40B4-BE49-F238E27FC236}">
                <a16:creationId xmlns:a16="http://schemas.microsoft.com/office/drawing/2014/main" id="{F11E8E2B-B8FC-41EE-8E0F-10EAE6757871}"/>
              </a:ext>
            </a:extLst>
          </p:cNvPr>
          <p:cNvSpPr/>
          <p:nvPr/>
        </p:nvSpPr>
        <p:spPr>
          <a:xfrm>
            <a:off x="268037" y="4453715"/>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sp>
        <p:nvSpPr>
          <p:cNvPr id="90" name="타원 89">
            <a:extLst>
              <a:ext uri="{FF2B5EF4-FFF2-40B4-BE49-F238E27FC236}">
                <a16:creationId xmlns:a16="http://schemas.microsoft.com/office/drawing/2014/main" id="{FBB764AF-DC33-40F7-8A07-618A73C98BB7}"/>
              </a:ext>
            </a:extLst>
          </p:cNvPr>
          <p:cNvSpPr/>
          <p:nvPr/>
        </p:nvSpPr>
        <p:spPr>
          <a:xfrm>
            <a:off x="3060492" y="6667617"/>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5</a:t>
            </a:r>
            <a:endParaRPr lang="ko-KR" altLang="en-US" sz="1000" b="1" dirty="0">
              <a:latin typeface="+mj-lt"/>
              <a:ea typeface="나눔고딕" panose="020D0604000000000000" pitchFamily="50" charset="-127"/>
            </a:endParaRPr>
          </a:p>
        </p:txBody>
      </p:sp>
      <p:sp>
        <p:nvSpPr>
          <p:cNvPr id="2" name="슬라이드 번호 개체 틀 1">
            <a:extLst>
              <a:ext uri="{FF2B5EF4-FFF2-40B4-BE49-F238E27FC236}">
                <a16:creationId xmlns:a16="http://schemas.microsoft.com/office/drawing/2014/main" id="{A2E573C3-2E07-46DC-A484-81B345FA4A8A}"/>
              </a:ext>
            </a:extLst>
          </p:cNvPr>
          <p:cNvSpPr>
            <a:spLocks noGrp="1"/>
          </p:cNvSpPr>
          <p:nvPr>
            <p:ph type="sldNum" sz="quarter" idx="12"/>
          </p:nvPr>
        </p:nvSpPr>
        <p:spPr/>
        <p:txBody>
          <a:bodyPr/>
          <a:lstStyle/>
          <a:p>
            <a:fld id="{33936384-6829-4736-91C5-B78CFB86700B}" type="slidenum">
              <a:rPr lang="ko-KR" altLang="en-US" smtClean="0">
                <a:solidFill>
                  <a:prstClr val="black">
                    <a:tint val="75000"/>
                  </a:prstClr>
                </a:solidFill>
              </a:rPr>
              <a:pPr/>
              <a:t>37</a:t>
            </a:fld>
            <a:endParaRPr lang="ko-KR" altLang="en-US" dirty="0">
              <a:solidFill>
                <a:prstClr val="black">
                  <a:tint val="75000"/>
                </a:prstClr>
              </a:solidFill>
            </a:endParaRPr>
          </a:p>
        </p:txBody>
      </p:sp>
      <p:sp>
        <p:nvSpPr>
          <p:cNvPr id="3" name="텍스트 개체 틀 2">
            <a:extLst>
              <a:ext uri="{FF2B5EF4-FFF2-40B4-BE49-F238E27FC236}">
                <a16:creationId xmlns:a16="http://schemas.microsoft.com/office/drawing/2014/main" id="{048389E4-9BF2-437B-83E2-FE8E6CF2D96D}"/>
              </a:ext>
            </a:extLst>
          </p:cNvPr>
          <p:cNvSpPr>
            <a:spLocks noGrp="1"/>
          </p:cNvSpPr>
          <p:nvPr>
            <p:ph type="body" sz="quarter" idx="11"/>
          </p:nvPr>
        </p:nvSpPr>
        <p:spPr/>
        <p:txBody>
          <a:bodyPr/>
          <a:lstStyle/>
          <a:p>
            <a:r>
              <a:rPr lang="en-US" altLang="ko-KR" dirty="0"/>
              <a:t>GUIDE-REQUEST-04</a:t>
            </a:r>
            <a:endParaRPr lang="ko-KR" altLang="en-US" dirty="0"/>
          </a:p>
        </p:txBody>
      </p:sp>
      <p:sp>
        <p:nvSpPr>
          <p:cNvPr id="4" name="텍스트 개체 틀 3">
            <a:extLst>
              <a:ext uri="{FF2B5EF4-FFF2-40B4-BE49-F238E27FC236}">
                <a16:creationId xmlns:a16="http://schemas.microsoft.com/office/drawing/2014/main" id="{94AC05BA-9838-4A6E-9C97-DDDB7EFEA762}"/>
              </a:ext>
            </a:extLst>
          </p:cNvPr>
          <p:cNvSpPr>
            <a:spLocks noGrp="1"/>
          </p:cNvSpPr>
          <p:nvPr>
            <p:ph type="body" sz="quarter" idx="13"/>
          </p:nvPr>
        </p:nvSpPr>
        <p:spPr/>
        <p:txBody>
          <a:bodyPr/>
          <a:lstStyle/>
          <a:p>
            <a:r>
              <a:rPr lang="en-US" altLang="ko-KR" dirty="0"/>
              <a:t>Development SR</a:t>
            </a:r>
            <a:endParaRPr lang="ko-KR" altLang="en-US" dirty="0"/>
          </a:p>
        </p:txBody>
      </p:sp>
      <p:sp>
        <p:nvSpPr>
          <p:cNvPr id="45" name="텍스트 개체 틀 25">
            <a:extLst>
              <a:ext uri="{FF2B5EF4-FFF2-40B4-BE49-F238E27FC236}">
                <a16:creationId xmlns:a16="http://schemas.microsoft.com/office/drawing/2014/main" id="{D6608DD2-183F-4BB9-A9B4-10047D29D1A1}"/>
              </a:ext>
            </a:extLst>
          </p:cNvPr>
          <p:cNvSpPr>
            <a:spLocks noGrp="1"/>
          </p:cNvSpPr>
          <p:nvPr>
            <p:ph type="body" sz="quarter" idx="14"/>
          </p:nvPr>
        </p:nvSpPr>
        <p:spPr/>
        <p:txBody>
          <a:bodyPr/>
          <a:lstStyle/>
          <a:p>
            <a:r>
              <a:rPr lang="en-US" altLang="ko-KR" dirty="0"/>
              <a:t>(1) [Required] Search and select the system requesting the service. If you click the input box or search button, a screen to search for services/applications is displayed.</a:t>
            </a:r>
          </a:p>
          <a:p>
            <a:r>
              <a:rPr lang="en-US" altLang="ko-KR" dirty="0"/>
              <a:t>(2) If the selected application is an internal accounting control system, the approval line designation field is additionally displayed.</a:t>
            </a:r>
          </a:p>
          <a:p>
            <a:r>
              <a:rPr lang="en-US" altLang="ko-KR" dirty="0"/>
              <a:t>Approval designation is specified by searching by name.</a:t>
            </a:r>
          </a:p>
          <a:p>
            <a:r>
              <a:rPr lang="en-US" altLang="ko-KR" dirty="0"/>
              <a:t>(3) [Required/Common] Enter a title and description. The same item is shown on all request screens.</a:t>
            </a:r>
          </a:p>
          <a:p>
            <a:r>
              <a:rPr lang="en-US" altLang="ko-KR" dirty="0"/>
              <a:t>(4) [Selection/Common] The same item is displayed on all request screens.</a:t>
            </a:r>
          </a:p>
          <a:p>
            <a:pPr marL="171450" indent="-171450">
              <a:lnSpc>
                <a:spcPct val="120000"/>
              </a:lnSpc>
              <a:spcBef>
                <a:spcPts val="0"/>
              </a:spcBef>
              <a:buFont typeface="Arial" panose="020B0604020202020204" pitchFamily="34" charset="0"/>
              <a:buChar char="•"/>
            </a:pPr>
            <a:r>
              <a:rPr lang="en-US" altLang="ko-KR" dirty="0"/>
              <a:t>Specifies the referrer who needs a reference for the request that the user makes.</a:t>
            </a:r>
          </a:p>
          <a:p>
            <a:pPr marL="171450" indent="-171450">
              <a:lnSpc>
                <a:spcPct val="120000"/>
              </a:lnSpc>
              <a:spcBef>
                <a:spcPts val="0"/>
              </a:spcBef>
              <a:buFont typeface="Arial" panose="020B0604020202020204" pitchFamily="34" charset="0"/>
              <a:buChar char="•"/>
            </a:pPr>
            <a:r>
              <a:rPr lang="en-US" altLang="ko-KR" dirty="0"/>
              <a:t>Specifies the desired completion date for service requests.</a:t>
            </a:r>
          </a:p>
          <a:p>
            <a:pPr marL="171450" indent="-171450">
              <a:lnSpc>
                <a:spcPct val="120000"/>
              </a:lnSpc>
              <a:spcBef>
                <a:spcPts val="0"/>
              </a:spcBef>
              <a:buFont typeface="Arial" panose="020B0604020202020204" pitchFamily="34" charset="0"/>
              <a:buChar char="•"/>
            </a:pPr>
            <a:r>
              <a:rPr lang="en-US" altLang="ko-KR" dirty="0"/>
              <a:t>It is designated if the actual requester is different for the request made by the user.</a:t>
            </a:r>
          </a:p>
          <a:p>
            <a:pPr marL="171450" indent="-171450">
              <a:lnSpc>
                <a:spcPct val="120000"/>
              </a:lnSpc>
              <a:spcBef>
                <a:spcPts val="0"/>
              </a:spcBef>
              <a:buFont typeface="Arial" panose="020B0604020202020204" pitchFamily="34" charset="0"/>
              <a:buChar char="•"/>
            </a:pPr>
            <a:r>
              <a:rPr lang="en-US" altLang="ko-KR" dirty="0"/>
              <a:t>If you have a file to reference, add it and attach it.</a:t>
            </a:r>
          </a:p>
          <a:p>
            <a:r>
              <a:rPr lang="en-US" altLang="ko-KR" dirty="0"/>
              <a:t>(5) Click the Submit button to register the service request.</a:t>
            </a:r>
          </a:p>
        </p:txBody>
      </p:sp>
      <p:cxnSp>
        <p:nvCxnSpPr>
          <p:cNvPr id="57" name="직선 연결선 56">
            <a:extLst>
              <a:ext uri="{FF2B5EF4-FFF2-40B4-BE49-F238E27FC236}">
                <a16:creationId xmlns:a16="http://schemas.microsoft.com/office/drawing/2014/main" id="{694C5368-ECC4-4A82-BCDB-E3027A7B509B}"/>
              </a:ext>
            </a:extLst>
          </p:cNvPr>
          <p:cNvCxnSpPr>
            <a:cxnSpLocks/>
          </p:cNvCxnSpPr>
          <p:nvPr/>
        </p:nvCxnSpPr>
        <p:spPr>
          <a:xfrm>
            <a:off x="7627576" y="2368931"/>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8" name="타원 57">
            <a:extLst>
              <a:ext uri="{FF2B5EF4-FFF2-40B4-BE49-F238E27FC236}">
                <a16:creationId xmlns:a16="http://schemas.microsoft.com/office/drawing/2014/main" id="{21BB2DB5-5B4D-48A6-8136-61BD5D06A01E}"/>
              </a:ext>
            </a:extLst>
          </p:cNvPr>
          <p:cNvSpPr/>
          <p:nvPr/>
        </p:nvSpPr>
        <p:spPr>
          <a:xfrm>
            <a:off x="7692400" y="76436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60" name="타원 59">
            <a:extLst>
              <a:ext uri="{FF2B5EF4-FFF2-40B4-BE49-F238E27FC236}">
                <a16:creationId xmlns:a16="http://schemas.microsoft.com/office/drawing/2014/main" id="{DBB26A6B-DA24-4477-8025-278606E9F3FD}"/>
              </a:ext>
            </a:extLst>
          </p:cNvPr>
          <p:cNvSpPr/>
          <p:nvPr/>
        </p:nvSpPr>
        <p:spPr>
          <a:xfrm>
            <a:off x="7683367" y="2461791"/>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cxnSp>
        <p:nvCxnSpPr>
          <p:cNvPr id="61" name="직선 연결선 60">
            <a:extLst>
              <a:ext uri="{FF2B5EF4-FFF2-40B4-BE49-F238E27FC236}">
                <a16:creationId xmlns:a16="http://schemas.microsoft.com/office/drawing/2014/main" id="{D3EF3F10-471A-4979-BCE4-1DCD41E488A1}"/>
              </a:ext>
            </a:extLst>
          </p:cNvPr>
          <p:cNvCxnSpPr>
            <a:cxnSpLocks/>
          </p:cNvCxnSpPr>
          <p:nvPr/>
        </p:nvCxnSpPr>
        <p:spPr>
          <a:xfrm>
            <a:off x="7636609" y="2897677"/>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62" name="타원 61">
            <a:extLst>
              <a:ext uri="{FF2B5EF4-FFF2-40B4-BE49-F238E27FC236}">
                <a16:creationId xmlns:a16="http://schemas.microsoft.com/office/drawing/2014/main" id="{3B6FF236-8D28-40D2-9185-1E48311A9B5B}"/>
              </a:ext>
            </a:extLst>
          </p:cNvPr>
          <p:cNvSpPr/>
          <p:nvPr/>
        </p:nvSpPr>
        <p:spPr>
          <a:xfrm>
            <a:off x="7692400" y="2990537"/>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cxnSp>
        <p:nvCxnSpPr>
          <p:cNvPr id="63" name="직선 연결선 62">
            <a:extLst>
              <a:ext uri="{FF2B5EF4-FFF2-40B4-BE49-F238E27FC236}">
                <a16:creationId xmlns:a16="http://schemas.microsoft.com/office/drawing/2014/main" id="{88C2A627-DCFF-4A75-B241-29FC777BB8EE}"/>
              </a:ext>
            </a:extLst>
          </p:cNvPr>
          <p:cNvCxnSpPr>
            <a:cxnSpLocks/>
          </p:cNvCxnSpPr>
          <p:nvPr/>
        </p:nvCxnSpPr>
        <p:spPr>
          <a:xfrm>
            <a:off x="7636609" y="4692341"/>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77" name="타원 76">
            <a:extLst>
              <a:ext uri="{FF2B5EF4-FFF2-40B4-BE49-F238E27FC236}">
                <a16:creationId xmlns:a16="http://schemas.microsoft.com/office/drawing/2014/main" id="{0FD9E35A-3E11-4310-98A7-D9045DC5B2A2}"/>
              </a:ext>
            </a:extLst>
          </p:cNvPr>
          <p:cNvSpPr/>
          <p:nvPr/>
        </p:nvSpPr>
        <p:spPr>
          <a:xfrm>
            <a:off x="7692400" y="4785201"/>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5</a:t>
            </a:r>
            <a:endParaRPr lang="ko-KR" altLang="en-US" sz="1000" b="1" dirty="0">
              <a:latin typeface="+mj-lt"/>
              <a:ea typeface="나눔고딕" panose="020D0604000000000000" pitchFamily="50" charset="-127"/>
            </a:endParaRPr>
          </a:p>
        </p:txBody>
      </p:sp>
      <p:sp>
        <p:nvSpPr>
          <p:cNvPr id="44" name="TextBox 43">
            <a:extLst>
              <a:ext uri="{FF2B5EF4-FFF2-40B4-BE49-F238E27FC236}">
                <a16:creationId xmlns:a16="http://schemas.microsoft.com/office/drawing/2014/main" id="{1E5D1DCB-20F0-4E5D-9860-9B893D9FEDFA}"/>
              </a:ext>
            </a:extLst>
          </p:cNvPr>
          <p:cNvSpPr txBox="1"/>
          <p:nvPr/>
        </p:nvSpPr>
        <p:spPr>
          <a:xfrm>
            <a:off x="4384804" y="741166"/>
            <a:ext cx="3130688" cy="1493037"/>
          </a:xfrm>
          <a:prstGeom prst="rect">
            <a:avLst/>
          </a:prstGeom>
          <a:solidFill>
            <a:schemeClr val="accent5">
              <a:lumMod val="20000"/>
              <a:lumOff val="80000"/>
            </a:schemeClr>
          </a:solidFill>
        </p:spPr>
        <p:txBody>
          <a:bodyPr wrap="square" rtlCol="0">
            <a:spAutoFit/>
          </a:bodyPr>
          <a:lstStyle/>
          <a:p>
            <a:pPr algn="ctr">
              <a:lnSpc>
                <a:spcPct val="130000"/>
              </a:lnSpc>
            </a:pPr>
            <a:r>
              <a:rPr lang="en-US" altLang="ko-KR" sz="1800" b="1" dirty="0">
                <a:latin typeface="아리따-돋움(TTF)-Medium" panose="02020603020101020101" pitchFamily="18" charset="-127"/>
                <a:ea typeface="아리따-돋움(TTF)-Medium" panose="02020603020101020101" pitchFamily="18" charset="-127"/>
              </a:rPr>
              <a:t>Request when service change is required du to increased usability or policy change.</a:t>
            </a:r>
          </a:p>
        </p:txBody>
      </p:sp>
      <p:cxnSp>
        <p:nvCxnSpPr>
          <p:cNvPr id="48" name="직선 연결선 47">
            <a:extLst>
              <a:ext uri="{FF2B5EF4-FFF2-40B4-BE49-F238E27FC236}">
                <a16:creationId xmlns:a16="http://schemas.microsoft.com/office/drawing/2014/main" id="{BCA041AC-C053-4DEF-B9E4-FD95738CBAB7}"/>
              </a:ext>
            </a:extLst>
          </p:cNvPr>
          <p:cNvCxnSpPr>
            <a:cxnSpLocks/>
          </p:cNvCxnSpPr>
          <p:nvPr/>
        </p:nvCxnSpPr>
        <p:spPr>
          <a:xfrm>
            <a:off x="7636609" y="1343812"/>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1" name="타원 50">
            <a:extLst>
              <a:ext uri="{FF2B5EF4-FFF2-40B4-BE49-F238E27FC236}">
                <a16:creationId xmlns:a16="http://schemas.microsoft.com/office/drawing/2014/main" id="{108E33C4-C940-4664-9E7D-F4FA712C3239}"/>
              </a:ext>
            </a:extLst>
          </p:cNvPr>
          <p:cNvSpPr/>
          <p:nvPr/>
        </p:nvSpPr>
        <p:spPr>
          <a:xfrm>
            <a:off x="7692400" y="1436672"/>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pic>
        <p:nvPicPr>
          <p:cNvPr id="9" name="그림 8">
            <a:extLst>
              <a:ext uri="{FF2B5EF4-FFF2-40B4-BE49-F238E27FC236}">
                <a16:creationId xmlns:a16="http://schemas.microsoft.com/office/drawing/2014/main" id="{518A89E9-110C-40EC-8A18-050A00C47135}"/>
              </a:ext>
            </a:extLst>
          </p:cNvPr>
          <p:cNvPicPr>
            <a:picLocks noChangeAspect="1"/>
          </p:cNvPicPr>
          <p:nvPr/>
        </p:nvPicPr>
        <p:blipFill>
          <a:blip r:embed="rId6"/>
          <a:stretch>
            <a:fillRect/>
          </a:stretch>
        </p:blipFill>
        <p:spPr>
          <a:xfrm>
            <a:off x="4054060" y="2293413"/>
            <a:ext cx="3076670" cy="745622"/>
          </a:xfrm>
          <a:prstGeom prst="rect">
            <a:avLst/>
          </a:prstGeom>
          <a:ln>
            <a:solidFill>
              <a:srgbClr val="FF0000"/>
            </a:solidFill>
          </a:ln>
        </p:spPr>
      </p:pic>
      <p:sp>
        <p:nvSpPr>
          <p:cNvPr id="46" name="자유형: 도형 45">
            <a:extLst>
              <a:ext uri="{FF2B5EF4-FFF2-40B4-BE49-F238E27FC236}">
                <a16:creationId xmlns:a16="http://schemas.microsoft.com/office/drawing/2014/main" id="{9B58D6BB-329E-4413-BE65-C49F232ADCAA}"/>
              </a:ext>
            </a:extLst>
          </p:cNvPr>
          <p:cNvSpPr/>
          <p:nvPr/>
        </p:nvSpPr>
        <p:spPr>
          <a:xfrm rot="1572586">
            <a:off x="3673641" y="2227925"/>
            <a:ext cx="385432" cy="482472"/>
          </a:xfrm>
          <a:custGeom>
            <a:avLst/>
            <a:gdLst>
              <a:gd name="connsiteX0" fmla="*/ 0 w 657380"/>
              <a:gd name="connsiteY0" fmla="*/ 0 h 684789"/>
              <a:gd name="connsiteX1" fmla="*/ 11037 w 657380"/>
              <a:gd name="connsiteY1" fmla="*/ 3668 h 684789"/>
              <a:gd name="connsiteX2" fmla="*/ 8532 w 657380"/>
              <a:gd name="connsiteY2" fmla="*/ 11573 h 684789"/>
              <a:gd name="connsiteX3" fmla="*/ 9280 w 657380"/>
              <a:gd name="connsiteY3" fmla="*/ 18674 h 684789"/>
              <a:gd name="connsiteX4" fmla="*/ 9281 w 657380"/>
              <a:gd name="connsiteY4" fmla="*/ 18674 h 684789"/>
              <a:gd name="connsiteX5" fmla="*/ 34683 w 657380"/>
              <a:gd name="connsiteY5" fmla="*/ 97656 h 684789"/>
              <a:gd name="connsiteX6" fmla="*/ 47126 w 657380"/>
              <a:gd name="connsiteY6" fmla="*/ 122140 h 684789"/>
              <a:gd name="connsiteX7" fmla="*/ 74579 w 657380"/>
              <a:gd name="connsiteY7" fmla="*/ 171743 h 684789"/>
              <a:gd name="connsiteX8" fmla="*/ 94082 w 657380"/>
              <a:gd name="connsiteY8" fmla="*/ 198437 h 684789"/>
              <a:gd name="connsiteX9" fmla="*/ 127971 w 657380"/>
              <a:gd name="connsiteY9" fmla="*/ 239850 h 684789"/>
              <a:gd name="connsiteX10" fmla="*/ 153059 w 657380"/>
              <a:gd name="connsiteY10" fmla="*/ 265146 h 684789"/>
              <a:gd name="connsiteX11" fmla="*/ 194020 w 657380"/>
              <a:gd name="connsiteY11" fmla="*/ 300926 h 684789"/>
              <a:gd name="connsiteX12" fmla="*/ 223423 w 657380"/>
              <a:gd name="connsiteY12" fmla="*/ 323210 h 684789"/>
              <a:gd name="connsiteX13" fmla="*/ 272343 w 657380"/>
              <a:gd name="connsiteY13" fmla="*/ 354011 h 684789"/>
              <a:gd name="connsiteX14" fmla="*/ 304229 w 657380"/>
              <a:gd name="connsiteY14" fmla="*/ 372058 h 684789"/>
              <a:gd name="connsiteX15" fmla="*/ 364466 w 657380"/>
              <a:gd name="connsiteY15" fmla="*/ 398536 h 684789"/>
              <a:gd name="connsiteX16" fmla="*/ 394452 w 657380"/>
              <a:gd name="connsiteY16" fmla="*/ 410763 h 684789"/>
              <a:gd name="connsiteX17" fmla="*/ 493035 w 657380"/>
              <a:gd name="connsiteY17" fmla="*/ 438272 h 684789"/>
              <a:gd name="connsiteX18" fmla="*/ 493035 w 657380"/>
              <a:gd name="connsiteY18" fmla="*/ 356099 h 684789"/>
              <a:gd name="connsiteX19" fmla="*/ 657380 w 657380"/>
              <a:gd name="connsiteY19" fmla="*/ 537091 h 684789"/>
              <a:gd name="connsiteX20" fmla="*/ 493035 w 657380"/>
              <a:gd name="connsiteY20" fmla="*/ 684789 h 684789"/>
              <a:gd name="connsiteX21" fmla="*/ 493035 w 657380"/>
              <a:gd name="connsiteY21" fmla="*/ 602617 h 684789"/>
              <a:gd name="connsiteX22" fmla="*/ 293551 w 657380"/>
              <a:gd name="connsiteY22" fmla="*/ 531710 h 684789"/>
              <a:gd name="connsiteX23" fmla="*/ 0 w 657380"/>
              <a:gd name="connsiteY23" fmla="*/ 95025 h 6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7380" h="684789">
                <a:moveTo>
                  <a:pt x="0" y="0"/>
                </a:moveTo>
                <a:lnTo>
                  <a:pt x="11037" y="3668"/>
                </a:lnTo>
                <a:lnTo>
                  <a:pt x="8532" y="11573"/>
                </a:lnTo>
                <a:lnTo>
                  <a:pt x="9280" y="18674"/>
                </a:lnTo>
                <a:lnTo>
                  <a:pt x="9281" y="18674"/>
                </a:lnTo>
                <a:lnTo>
                  <a:pt x="34683" y="97656"/>
                </a:lnTo>
                <a:lnTo>
                  <a:pt x="47126" y="122140"/>
                </a:lnTo>
                <a:lnTo>
                  <a:pt x="74579" y="171743"/>
                </a:lnTo>
                <a:lnTo>
                  <a:pt x="94082" y="198437"/>
                </a:lnTo>
                <a:lnTo>
                  <a:pt x="127971" y="239850"/>
                </a:lnTo>
                <a:lnTo>
                  <a:pt x="153059" y="265146"/>
                </a:lnTo>
                <a:lnTo>
                  <a:pt x="194020" y="300926"/>
                </a:lnTo>
                <a:lnTo>
                  <a:pt x="223423" y="323210"/>
                </a:lnTo>
                <a:lnTo>
                  <a:pt x="272343" y="354011"/>
                </a:lnTo>
                <a:lnTo>
                  <a:pt x="304229" y="372058"/>
                </a:lnTo>
                <a:lnTo>
                  <a:pt x="364466" y="398536"/>
                </a:lnTo>
                <a:lnTo>
                  <a:pt x="394452" y="410763"/>
                </a:lnTo>
                <a:lnTo>
                  <a:pt x="493035" y="438272"/>
                </a:lnTo>
                <a:lnTo>
                  <a:pt x="493035" y="356099"/>
                </a:lnTo>
                <a:lnTo>
                  <a:pt x="657380" y="537091"/>
                </a:lnTo>
                <a:lnTo>
                  <a:pt x="493035" y="684789"/>
                </a:lnTo>
                <a:lnTo>
                  <a:pt x="493035" y="602617"/>
                </a:lnTo>
                <a:cubicBezTo>
                  <a:pt x="420474" y="587676"/>
                  <a:pt x="353379" y="563422"/>
                  <a:pt x="293551" y="531710"/>
                </a:cubicBezTo>
                <a:cubicBezTo>
                  <a:pt x="114069" y="436573"/>
                  <a:pt x="0" y="274314"/>
                  <a:pt x="0" y="95025"/>
                </a:cubicBezTo>
                <a:close/>
              </a:path>
            </a:pathLst>
          </a:custGeom>
          <a:solidFill>
            <a:schemeClr val="bg1">
              <a:lumMod val="95000"/>
            </a:schemeClr>
          </a:solidFill>
          <a:ln w="31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dirty="0" err="1">
              <a:solidFill>
                <a:schemeClr val="tx1"/>
              </a:solidFill>
              <a:latin typeface="아리따-돋움4.0(TTF)-Medium" panose="02020603020101020101" pitchFamily="18" charset="-127"/>
              <a:ea typeface="아리따-돋움4.0(TTF)-Medium" panose="02020603020101020101" pitchFamily="18" charset="-127"/>
            </a:endParaRPr>
          </a:p>
        </p:txBody>
      </p:sp>
      <p:sp>
        <p:nvSpPr>
          <p:cNvPr id="55" name="타원 54">
            <a:extLst>
              <a:ext uri="{FF2B5EF4-FFF2-40B4-BE49-F238E27FC236}">
                <a16:creationId xmlns:a16="http://schemas.microsoft.com/office/drawing/2014/main" id="{64F234D4-066E-48FF-A076-92638CB96263}"/>
              </a:ext>
            </a:extLst>
          </p:cNvPr>
          <p:cNvSpPr/>
          <p:nvPr/>
        </p:nvSpPr>
        <p:spPr>
          <a:xfrm>
            <a:off x="3977544" y="2182189"/>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Tree>
    <p:extLst>
      <p:ext uri="{BB962C8B-B14F-4D97-AF65-F5344CB8AC3E}">
        <p14:creationId xmlns:p14="http://schemas.microsoft.com/office/powerpoint/2010/main" val="3782933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그림 37">
            <a:extLst>
              <a:ext uri="{FF2B5EF4-FFF2-40B4-BE49-F238E27FC236}">
                <a16:creationId xmlns:a16="http://schemas.microsoft.com/office/drawing/2014/main" id="{457D5798-3B4C-47A4-9E27-D5232BC27C90}"/>
              </a:ext>
            </a:extLst>
          </p:cNvPr>
          <p:cNvPicPr>
            <a:picLocks noChangeAspect="1"/>
          </p:cNvPicPr>
          <p:nvPr/>
        </p:nvPicPr>
        <p:blipFill>
          <a:blip r:embed="rId2"/>
          <a:stretch>
            <a:fillRect/>
          </a:stretch>
        </p:blipFill>
        <p:spPr>
          <a:xfrm>
            <a:off x="426203" y="1786959"/>
            <a:ext cx="3847338" cy="396050"/>
          </a:xfrm>
          <a:prstGeom prst="rect">
            <a:avLst/>
          </a:prstGeom>
        </p:spPr>
      </p:pic>
      <p:pic>
        <p:nvPicPr>
          <p:cNvPr id="9" name="그림 8">
            <a:extLst>
              <a:ext uri="{FF2B5EF4-FFF2-40B4-BE49-F238E27FC236}">
                <a16:creationId xmlns:a16="http://schemas.microsoft.com/office/drawing/2014/main" id="{67B72AA1-3E70-45AE-AB47-AB4A88C17366}"/>
              </a:ext>
            </a:extLst>
          </p:cNvPr>
          <p:cNvPicPr>
            <a:picLocks noChangeAspect="1"/>
          </p:cNvPicPr>
          <p:nvPr/>
        </p:nvPicPr>
        <p:blipFill>
          <a:blip r:embed="rId3"/>
          <a:stretch>
            <a:fillRect/>
          </a:stretch>
        </p:blipFill>
        <p:spPr>
          <a:xfrm>
            <a:off x="418616" y="827858"/>
            <a:ext cx="3923831" cy="866893"/>
          </a:xfrm>
          <a:prstGeom prst="rect">
            <a:avLst/>
          </a:prstGeom>
        </p:spPr>
      </p:pic>
      <p:sp>
        <p:nvSpPr>
          <p:cNvPr id="2" name="슬라이드 번호 개체 틀 1">
            <a:extLst>
              <a:ext uri="{FF2B5EF4-FFF2-40B4-BE49-F238E27FC236}">
                <a16:creationId xmlns:a16="http://schemas.microsoft.com/office/drawing/2014/main" id="{A2E573C3-2E07-46DC-A484-81B345FA4A8A}"/>
              </a:ext>
            </a:extLst>
          </p:cNvPr>
          <p:cNvSpPr>
            <a:spLocks noGrp="1"/>
          </p:cNvSpPr>
          <p:nvPr>
            <p:ph type="sldNum" sz="quarter" idx="12"/>
          </p:nvPr>
        </p:nvSpPr>
        <p:spPr/>
        <p:txBody>
          <a:bodyPr/>
          <a:lstStyle/>
          <a:p>
            <a:fld id="{33936384-6829-4736-91C5-B78CFB86700B}" type="slidenum">
              <a:rPr lang="ko-KR" altLang="en-US" smtClean="0">
                <a:solidFill>
                  <a:prstClr val="black">
                    <a:tint val="75000"/>
                  </a:prstClr>
                </a:solidFill>
              </a:rPr>
              <a:pPr/>
              <a:t>38</a:t>
            </a:fld>
            <a:endParaRPr lang="ko-KR" altLang="en-US" dirty="0">
              <a:solidFill>
                <a:prstClr val="black">
                  <a:tint val="75000"/>
                </a:prstClr>
              </a:solidFill>
            </a:endParaRPr>
          </a:p>
        </p:txBody>
      </p:sp>
      <p:sp>
        <p:nvSpPr>
          <p:cNvPr id="3" name="텍스트 개체 틀 2">
            <a:extLst>
              <a:ext uri="{FF2B5EF4-FFF2-40B4-BE49-F238E27FC236}">
                <a16:creationId xmlns:a16="http://schemas.microsoft.com/office/drawing/2014/main" id="{048389E4-9BF2-437B-83E2-FE8E6CF2D96D}"/>
              </a:ext>
            </a:extLst>
          </p:cNvPr>
          <p:cNvSpPr>
            <a:spLocks noGrp="1"/>
          </p:cNvSpPr>
          <p:nvPr>
            <p:ph type="body" sz="quarter" idx="11"/>
          </p:nvPr>
        </p:nvSpPr>
        <p:spPr/>
        <p:txBody>
          <a:bodyPr/>
          <a:lstStyle/>
          <a:p>
            <a:r>
              <a:rPr lang="en-US" altLang="ko-KR" dirty="0"/>
              <a:t>GUIDE-REQUEST-05</a:t>
            </a:r>
            <a:endParaRPr lang="ko-KR" altLang="en-US" dirty="0"/>
          </a:p>
        </p:txBody>
      </p:sp>
      <p:sp>
        <p:nvSpPr>
          <p:cNvPr id="4" name="텍스트 개체 틀 3">
            <a:extLst>
              <a:ext uri="{FF2B5EF4-FFF2-40B4-BE49-F238E27FC236}">
                <a16:creationId xmlns:a16="http://schemas.microsoft.com/office/drawing/2014/main" id="{94AC05BA-9838-4A6E-9C97-DDDB7EFEA762}"/>
              </a:ext>
            </a:extLst>
          </p:cNvPr>
          <p:cNvSpPr>
            <a:spLocks noGrp="1"/>
          </p:cNvSpPr>
          <p:nvPr>
            <p:ph type="body" sz="quarter" idx="13"/>
          </p:nvPr>
        </p:nvSpPr>
        <p:spPr/>
        <p:txBody>
          <a:bodyPr/>
          <a:lstStyle/>
          <a:p>
            <a:r>
              <a:rPr lang="en-US" altLang="ko-KR" dirty="0"/>
              <a:t>Data Extract/Modify</a:t>
            </a:r>
            <a:endParaRPr lang="ko-KR" altLang="en-US" dirty="0"/>
          </a:p>
        </p:txBody>
      </p:sp>
      <p:sp>
        <p:nvSpPr>
          <p:cNvPr id="45" name="텍스트 개체 틀 25">
            <a:extLst>
              <a:ext uri="{FF2B5EF4-FFF2-40B4-BE49-F238E27FC236}">
                <a16:creationId xmlns:a16="http://schemas.microsoft.com/office/drawing/2014/main" id="{D6608DD2-183F-4BB9-A9B4-10047D29D1A1}"/>
              </a:ext>
            </a:extLst>
          </p:cNvPr>
          <p:cNvSpPr>
            <a:spLocks noGrp="1"/>
          </p:cNvSpPr>
          <p:nvPr>
            <p:ph type="body" sz="quarter" idx="14"/>
          </p:nvPr>
        </p:nvSpPr>
        <p:spPr/>
        <p:txBody>
          <a:bodyPr/>
          <a:lstStyle/>
          <a:p>
            <a:r>
              <a:rPr lang="en-US" altLang="ko-KR" dirty="0"/>
              <a:t>(1) [Required] Search and select the system requesting the service. If you click the input box or search button, a screen to search for services/applications is displayed.</a:t>
            </a:r>
          </a:p>
          <a:p>
            <a:r>
              <a:rPr lang="en-US" altLang="ko-KR" dirty="0"/>
              <a:t>(2) Select whether the requested service is data modification or extraction.</a:t>
            </a:r>
          </a:p>
          <a:p>
            <a:r>
              <a:rPr lang="en-US" altLang="ko-KR" dirty="0"/>
              <a:t>(3) Select whether the requested data contains sensitive information.</a:t>
            </a:r>
          </a:p>
          <a:p>
            <a:pPr marL="171450" indent="-171450">
              <a:spcBef>
                <a:spcPts val="200"/>
              </a:spcBef>
              <a:buFont typeface="Arial" panose="020B0604020202020204" pitchFamily="34" charset="0"/>
              <a:buChar char="•"/>
            </a:pPr>
            <a:r>
              <a:rPr lang="en-US" altLang="ko-KR" dirty="0"/>
              <a:t>In case sensitive information is included à Select sensitive information à AP-ON electronic payment processing in advance</a:t>
            </a:r>
          </a:p>
          <a:p>
            <a:pPr marL="171450" indent="-171450">
              <a:spcBef>
                <a:spcPts val="200"/>
              </a:spcBef>
              <a:buFont typeface="Arial" panose="020B0604020202020204" pitchFamily="34" charset="0"/>
              <a:buChar char="•"/>
            </a:pPr>
            <a:r>
              <a:rPr lang="en-US" altLang="ko-KR" dirty="0"/>
              <a:t>In case sensitive information is not included à IT Helpdesk basic workflow payment pre-processing</a:t>
            </a:r>
          </a:p>
          <a:p>
            <a:r>
              <a:rPr lang="en-US" altLang="ko-KR" dirty="0"/>
              <a:t>(4) If the requested data does not contain sensitive information, designate the IT Helpdesk Workflow approval line.</a:t>
            </a:r>
          </a:p>
          <a:p>
            <a:r>
              <a:rPr lang="en-US" altLang="ko-KR" dirty="0"/>
              <a:t>Approval designation is specified by searching by name.</a:t>
            </a:r>
          </a:p>
          <a:p>
            <a:r>
              <a:rPr lang="en-US" altLang="ko-KR" dirty="0"/>
              <a:t>(5) [Required/Common] Enter a title and description. The same item is shown on all request screens.</a:t>
            </a:r>
          </a:p>
          <a:p>
            <a:r>
              <a:rPr lang="en-US" altLang="ko-KR" dirty="0"/>
              <a:t>(6) [Selection/Common] The same item is displayed on all request screens.</a:t>
            </a:r>
          </a:p>
          <a:p>
            <a:pPr marL="171450" indent="-171450">
              <a:spcBef>
                <a:spcPts val="200"/>
              </a:spcBef>
              <a:buFont typeface="Arial" panose="020B0604020202020204" pitchFamily="34" charset="0"/>
              <a:buChar char="•"/>
            </a:pPr>
            <a:r>
              <a:rPr lang="en-US" altLang="ko-KR" dirty="0"/>
              <a:t>Specifies the referrer who needs a reference for the request that the user makes.</a:t>
            </a:r>
          </a:p>
          <a:p>
            <a:pPr marL="171450" indent="-171450">
              <a:spcBef>
                <a:spcPts val="200"/>
              </a:spcBef>
              <a:buFont typeface="Arial" panose="020B0604020202020204" pitchFamily="34" charset="0"/>
              <a:buChar char="•"/>
            </a:pPr>
            <a:r>
              <a:rPr lang="en-US" altLang="ko-KR" dirty="0"/>
              <a:t>Specifies the desired completion date for service requests.</a:t>
            </a:r>
          </a:p>
          <a:p>
            <a:pPr marL="171450" indent="-171450">
              <a:spcBef>
                <a:spcPts val="200"/>
              </a:spcBef>
              <a:buFont typeface="Arial" panose="020B0604020202020204" pitchFamily="34" charset="0"/>
              <a:buChar char="•"/>
            </a:pPr>
            <a:r>
              <a:rPr lang="en-US" altLang="ko-KR" dirty="0"/>
              <a:t>It is designated if the actual requester is different for the request made by the user.</a:t>
            </a:r>
          </a:p>
          <a:p>
            <a:pPr marL="171450" indent="-171450">
              <a:spcBef>
                <a:spcPts val="200"/>
              </a:spcBef>
              <a:buFont typeface="Arial" panose="020B0604020202020204" pitchFamily="34" charset="0"/>
              <a:buChar char="•"/>
            </a:pPr>
            <a:r>
              <a:rPr lang="en-US" altLang="ko-KR" dirty="0"/>
              <a:t>If you have a file to reference, add it and attach it.</a:t>
            </a:r>
          </a:p>
          <a:p>
            <a:r>
              <a:rPr lang="en-US" altLang="ko-KR" dirty="0"/>
              <a:t>(7) Click the Submit button to register the service request.</a:t>
            </a:r>
          </a:p>
        </p:txBody>
      </p:sp>
      <p:cxnSp>
        <p:nvCxnSpPr>
          <p:cNvPr id="57" name="직선 연결선 56">
            <a:extLst>
              <a:ext uri="{FF2B5EF4-FFF2-40B4-BE49-F238E27FC236}">
                <a16:creationId xmlns:a16="http://schemas.microsoft.com/office/drawing/2014/main" id="{694C5368-ECC4-4A82-BCDB-E3027A7B509B}"/>
              </a:ext>
            </a:extLst>
          </p:cNvPr>
          <p:cNvCxnSpPr>
            <a:cxnSpLocks/>
          </p:cNvCxnSpPr>
          <p:nvPr/>
        </p:nvCxnSpPr>
        <p:spPr>
          <a:xfrm>
            <a:off x="7627576" y="4120322"/>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8" name="타원 57">
            <a:extLst>
              <a:ext uri="{FF2B5EF4-FFF2-40B4-BE49-F238E27FC236}">
                <a16:creationId xmlns:a16="http://schemas.microsoft.com/office/drawing/2014/main" id="{21BB2DB5-5B4D-48A6-8136-61BD5D06A01E}"/>
              </a:ext>
            </a:extLst>
          </p:cNvPr>
          <p:cNvSpPr/>
          <p:nvPr/>
        </p:nvSpPr>
        <p:spPr>
          <a:xfrm>
            <a:off x="7692400" y="76436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60" name="타원 59">
            <a:extLst>
              <a:ext uri="{FF2B5EF4-FFF2-40B4-BE49-F238E27FC236}">
                <a16:creationId xmlns:a16="http://schemas.microsoft.com/office/drawing/2014/main" id="{DBB26A6B-DA24-4477-8025-278606E9F3FD}"/>
              </a:ext>
            </a:extLst>
          </p:cNvPr>
          <p:cNvSpPr/>
          <p:nvPr/>
        </p:nvSpPr>
        <p:spPr>
          <a:xfrm>
            <a:off x="7683367" y="4213182"/>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5</a:t>
            </a:r>
            <a:endParaRPr lang="ko-KR" altLang="en-US" sz="1000" b="1" dirty="0">
              <a:latin typeface="+mj-lt"/>
              <a:ea typeface="나눔고딕" panose="020D0604000000000000" pitchFamily="50" charset="-127"/>
            </a:endParaRPr>
          </a:p>
        </p:txBody>
      </p:sp>
      <p:cxnSp>
        <p:nvCxnSpPr>
          <p:cNvPr id="61" name="직선 연결선 60">
            <a:extLst>
              <a:ext uri="{FF2B5EF4-FFF2-40B4-BE49-F238E27FC236}">
                <a16:creationId xmlns:a16="http://schemas.microsoft.com/office/drawing/2014/main" id="{D3EF3F10-471A-4979-BCE4-1DCD41E488A1}"/>
              </a:ext>
            </a:extLst>
          </p:cNvPr>
          <p:cNvCxnSpPr>
            <a:cxnSpLocks/>
          </p:cNvCxnSpPr>
          <p:nvPr/>
        </p:nvCxnSpPr>
        <p:spPr>
          <a:xfrm>
            <a:off x="7636609" y="4660298"/>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62" name="타원 61">
            <a:extLst>
              <a:ext uri="{FF2B5EF4-FFF2-40B4-BE49-F238E27FC236}">
                <a16:creationId xmlns:a16="http://schemas.microsoft.com/office/drawing/2014/main" id="{3B6FF236-8D28-40D2-9185-1E48311A9B5B}"/>
              </a:ext>
            </a:extLst>
          </p:cNvPr>
          <p:cNvSpPr/>
          <p:nvPr/>
        </p:nvSpPr>
        <p:spPr>
          <a:xfrm>
            <a:off x="7692400" y="4753158"/>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6</a:t>
            </a:r>
            <a:endParaRPr lang="ko-KR" altLang="en-US" sz="1000" b="1" dirty="0">
              <a:latin typeface="+mj-lt"/>
              <a:ea typeface="나눔고딕" panose="020D0604000000000000" pitchFamily="50" charset="-127"/>
            </a:endParaRPr>
          </a:p>
        </p:txBody>
      </p:sp>
      <p:cxnSp>
        <p:nvCxnSpPr>
          <p:cNvPr id="63" name="직선 연결선 62">
            <a:extLst>
              <a:ext uri="{FF2B5EF4-FFF2-40B4-BE49-F238E27FC236}">
                <a16:creationId xmlns:a16="http://schemas.microsoft.com/office/drawing/2014/main" id="{88C2A627-DCFF-4A75-B241-29FC777BB8EE}"/>
              </a:ext>
            </a:extLst>
          </p:cNvPr>
          <p:cNvCxnSpPr>
            <a:cxnSpLocks/>
          </p:cNvCxnSpPr>
          <p:nvPr/>
        </p:nvCxnSpPr>
        <p:spPr>
          <a:xfrm>
            <a:off x="7636609" y="6407924"/>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77" name="타원 76">
            <a:extLst>
              <a:ext uri="{FF2B5EF4-FFF2-40B4-BE49-F238E27FC236}">
                <a16:creationId xmlns:a16="http://schemas.microsoft.com/office/drawing/2014/main" id="{0FD9E35A-3E11-4310-98A7-D9045DC5B2A2}"/>
              </a:ext>
            </a:extLst>
          </p:cNvPr>
          <p:cNvSpPr/>
          <p:nvPr/>
        </p:nvSpPr>
        <p:spPr>
          <a:xfrm>
            <a:off x="7692400" y="6500784"/>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7</a:t>
            </a:r>
            <a:endParaRPr lang="ko-KR" altLang="en-US" sz="1000" b="1" dirty="0">
              <a:latin typeface="+mj-lt"/>
              <a:ea typeface="나눔고딕" panose="020D0604000000000000" pitchFamily="50" charset="-127"/>
            </a:endParaRPr>
          </a:p>
        </p:txBody>
      </p:sp>
      <p:cxnSp>
        <p:nvCxnSpPr>
          <p:cNvPr id="48" name="직선 연결선 47">
            <a:extLst>
              <a:ext uri="{FF2B5EF4-FFF2-40B4-BE49-F238E27FC236}">
                <a16:creationId xmlns:a16="http://schemas.microsoft.com/office/drawing/2014/main" id="{BCA041AC-C053-4DEF-B9E4-FD95738CBAB7}"/>
              </a:ext>
            </a:extLst>
          </p:cNvPr>
          <p:cNvCxnSpPr>
            <a:cxnSpLocks/>
          </p:cNvCxnSpPr>
          <p:nvPr/>
        </p:nvCxnSpPr>
        <p:spPr>
          <a:xfrm>
            <a:off x="7636609" y="1343812"/>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1" name="타원 50">
            <a:extLst>
              <a:ext uri="{FF2B5EF4-FFF2-40B4-BE49-F238E27FC236}">
                <a16:creationId xmlns:a16="http://schemas.microsoft.com/office/drawing/2014/main" id="{108E33C4-C940-4664-9E7D-F4FA712C3239}"/>
              </a:ext>
            </a:extLst>
          </p:cNvPr>
          <p:cNvSpPr/>
          <p:nvPr/>
        </p:nvSpPr>
        <p:spPr>
          <a:xfrm>
            <a:off x="7692400" y="1436672"/>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cxnSp>
        <p:nvCxnSpPr>
          <p:cNvPr id="47" name="직선 연결선 46">
            <a:extLst>
              <a:ext uri="{FF2B5EF4-FFF2-40B4-BE49-F238E27FC236}">
                <a16:creationId xmlns:a16="http://schemas.microsoft.com/office/drawing/2014/main" id="{9609BBB9-A32B-4568-9FAE-10FCA1815879}"/>
              </a:ext>
            </a:extLst>
          </p:cNvPr>
          <p:cNvCxnSpPr>
            <a:cxnSpLocks/>
          </p:cNvCxnSpPr>
          <p:nvPr/>
        </p:nvCxnSpPr>
        <p:spPr>
          <a:xfrm>
            <a:off x="7636609" y="1764887"/>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9" name="타원 58">
            <a:extLst>
              <a:ext uri="{FF2B5EF4-FFF2-40B4-BE49-F238E27FC236}">
                <a16:creationId xmlns:a16="http://schemas.microsoft.com/office/drawing/2014/main" id="{C657BC66-8F91-4E50-A47C-D2C87C8A9F1F}"/>
              </a:ext>
            </a:extLst>
          </p:cNvPr>
          <p:cNvSpPr/>
          <p:nvPr/>
        </p:nvSpPr>
        <p:spPr>
          <a:xfrm>
            <a:off x="7692400" y="1857747"/>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sp>
        <p:nvSpPr>
          <p:cNvPr id="64" name="타원 63">
            <a:extLst>
              <a:ext uri="{FF2B5EF4-FFF2-40B4-BE49-F238E27FC236}">
                <a16:creationId xmlns:a16="http://schemas.microsoft.com/office/drawing/2014/main" id="{76841107-CD25-4B35-80B0-E45000C8040A}"/>
              </a:ext>
            </a:extLst>
          </p:cNvPr>
          <p:cNvSpPr/>
          <p:nvPr/>
        </p:nvSpPr>
        <p:spPr>
          <a:xfrm>
            <a:off x="7693940" y="3266408"/>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cxnSp>
        <p:nvCxnSpPr>
          <p:cNvPr id="65" name="직선 연결선 64">
            <a:extLst>
              <a:ext uri="{FF2B5EF4-FFF2-40B4-BE49-F238E27FC236}">
                <a16:creationId xmlns:a16="http://schemas.microsoft.com/office/drawing/2014/main" id="{549BD500-AD1C-4E67-9A4D-4B4C78447A9D}"/>
              </a:ext>
            </a:extLst>
          </p:cNvPr>
          <p:cNvCxnSpPr>
            <a:cxnSpLocks/>
          </p:cNvCxnSpPr>
          <p:nvPr/>
        </p:nvCxnSpPr>
        <p:spPr>
          <a:xfrm>
            <a:off x="7627576" y="3111980"/>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E5D1DCB-20F0-4E5D-9860-9B893D9FEDFA}"/>
              </a:ext>
            </a:extLst>
          </p:cNvPr>
          <p:cNvSpPr txBox="1"/>
          <p:nvPr/>
        </p:nvSpPr>
        <p:spPr>
          <a:xfrm>
            <a:off x="4384804" y="741166"/>
            <a:ext cx="3130688" cy="1132939"/>
          </a:xfrm>
          <a:prstGeom prst="rect">
            <a:avLst/>
          </a:prstGeom>
          <a:solidFill>
            <a:schemeClr val="accent5">
              <a:lumMod val="20000"/>
              <a:lumOff val="80000"/>
            </a:schemeClr>
          </a:solidFill>
        </p:spPr>
        <p:txBody>
          <a:bodyPr wrap="square" rtlCol="0">
            <a:spAutoFit/>
          </a:bodyPr>
          <a:lstStyle/>
          <a:p>
            <a:pPr algn="ctr">
              <a:lnSpc>
                <a:spcPct val="130000"/>
              </a:lnSpc>
            </a:pPr>
            <a:r>
              <a:rPr lang="en-US" altLang="ko-KR" sz="1800" b="1" dirty="0">
                <a:latin typeface="아리따-돋움(TTF)-Medium" panose="02020603020101020101" pitchFamily="18" charset="-127"/>
                <a:ea typeface="아리따-돋움(TTF)-Medium" panose="02020603020101020101" pitchFamily="18" charset="-127"/>
              </a:rPr>
              <a:t>Request</a:t>
            </a:r>
            <a:r>
              <a:rPr lang="ko-KR" altLang="en-US" sz="1800" b="1" dirty="0">
                <a:latin typeface="아리따-돋움(TTF)-Medium" panose="02020603020101020101" pitchFamily="18" charset="-127"/>
                <a:ea typeface="아리따-돋움(TTF)-Medium" panose="02020603020101020101" pitchFamily="18" charset="-127"/>
              </a:rPr>
              <a:t> </a:t>
            </a:r>
            <a:r>
              <a:rPr lang="en-US" altLang="ko-KR" sz="1800" b="1" dirty="0">
                <a:latin typeface="아리따-돋움(TTF)-Medium" panose="02020603020101020101" pitchFamily="18" charset="-127"/>
                <a:ea typeface="아리따-돋움(TTF)-Medium" panose="02020603020101020101" pitchFamily="18" charset="-127"/>
              </a:rPr>
              <a:t>when</a:t>
            </a:r>
            <a:r>
              <a:rPr lang="ko-KR" altLang="en-US" sz="1800" b="1" dirty="0">
                <a:latin typeface="아리따-돋움(TTF)-Medium" panose="02020603020101020101" pitchFamily="18" charset="-127"/>
                <a:ea typeface="아리따-돋움(TTF)-Medium" panose="02020603020101020101" pitchFamily="18" charset="-127"/>
              </a:rPr>
              <a:t> </a:t>
            </a:r>
            <a:r>
              <a:rPr lang="en-US" altLang="ko-KR" sz="1800" b="1" dirty="0">
                <a:latin typeface="아리따-돋움(TTF)-Medium" panose="02020603020101020101" pitchFamily="18" charset="-127"/>
                <a:ea typeface="아리따-돋움(TTF)-Medium" panose="02020603020101020101" pitchFamily="18" charset="-127"/>
              </a:rPr>
              <a:t>bulk</a:t>
            </a:r>
            <a:r>
              <a:rPr lang="ko-KR" altLang="en-US" sz="1800" b="1" dirty="0">
                <a:latin typeface="아리따-돋움(TTF)-Medium" panose="02020603020101020101" pitchFamily="18" charset="-127"/>
                <a:ea typeface="아리따-돋움(TTF)-Medium" panose="02020603020101020101" pitchFamily="18" charset="-127"/>
              </a:rPr>
              <a:t> </a:t>
            </a:r>
            <a:r>
              <a:rPr lang="en-US" altLang="ko-KR" sz="1800" b="1" dirty="0">
                <a:latin typeface="아리따-돋움(TTF)-Medium" panose="02020603020101020101" pitchFamily="18" charset="-127"/>
                <a:ea typeface="아리따-돋움(TTF)-Medium" panose="02020603020101020101" pitchFamily="18" charset="-127"/>
              </a:rPr>
              <a:t>data</a:t>
            </a:r>
            <a:r>
              <a:rPr lang="ko-KR" altLang="en-US" sz="1800" b="1" dirty="0">
                <a:latin typeface="아리따-돋움(TTF)-Medium" panose="02020603020101020101" pitchFamily="18" charset="-127"/>
                <a:ea typeface="아리따-돋움(TTF)-Medium" panose="02020603020101020101" pitchFamily="18" charset="-127"/>
              </a:rPr>
              <a:t> </a:t>
            </a:r>
            <a:r>
              <a:rPr lang="en-US" altLang="ko-KR" sz="1800" b="1" dirty="0">
                <a:latin typeface="아리따-돋움(TTF)-Medium" panose="02020603020101020101" pitchFamily="18" charset="-127"/>
                <a:ea typeface="아리따-돋움(TTF)-Medium" panose="02020603020101020101" pitchFamily="18" charset="-127"/>
              </a:rPr>
              <a:t>extraction</a:t>
            </a:r>
            <a:r>
              <a:rPr lang="ko-KR" altLang="en-US" sz="1800" b="1" dirty="0">
                <a:latin typeface="아리따-돋움(TTF)-Medium" panose="02020603020101020101" pitchFamily="18" charset="-127"/>
                <a:ea typeface="아리따-돋움(TTF)-Medium" panose="02020603020101020101" pitchFamily="18" charset="-127"/>
              </a:rPr>
              <a:t> </a:t>
            </a:r>
            <a:r>
              <a:rPr lang="en-US" altLang="ko-KR" sz="1800" b="1" dirty="0">
                <a:latin typeface="아리따-돋움(TTF)-Medium" panose="02020603020101020101" pitchFamily="18" charset="-127"/>
                <a:ea typeface="아리따-돋움(TTF)-Medium" panose="02020603020101020101" pitchFamily="18" charset="-127"/>
              </a:rPr>
              <a:t>or</a:t>
            </a:r>
            <a:r>
              <a:rPr lang="ko-KR" altLang="en-US" sz="1800" b="1" dirty="0">
                <a:latin typeface="아리따-돋움(TTF)-Medium" panose="02020603020101020101" pitchFamily="18" charset="-127"/>
                <a:ea typeface="아리따-돋움(TTF)-Medium" panose="02020603020101020101" pitchFamily="18" charset="-127"/>
              </a:rPr>
              <a:t> </a:t>
            </a:r>
            <a:r>
              <a:rPr lang="en-US" altLang="ko-KR" sz="1800" b="1" dirty="0">
                <a:latin typeface="아리따-돋움(TTF)-Medium" panose="02020603020101020101" pitchFamily="18" charset="-127"/>
                <a:ea typeface="아리따-돋움(TTF)-Medium" panose="02020603020101020101" pitchFamily="18" charset="-127"/>
              </a:rPr>
              <a:t>modification</a:t>
            </a:r>
            <a:r>
              <a:rPr lang="ko-KR" altLang="en-US" sz="1800" b="1" dirty="0">
                <a:latin typeface="아리따-돋움(TTF)-Medium" panose="02020603020101020101" pitchFamily="18" charset="-127"/>
                <a:ea typeface="아리따-돋움(TTF)-Medium" panose="02020603020101020101" pitchFamily="18" charset="-127"/>
              </a:rPr>
              <a:t> </a:t>
            </a:r>
            <a:r>
              <a:rPr lang="en-US" altLang="ko-KR" sz="1800" b="1" dirty="0">
                <a:latin typeface="아리따-돋움(TTF)-Medium" panose="02020603020101020101" pitchFamily="18" charset="-127"/>
                <a:ea typeface="아리따-돋움(TTF)-Medium" panose="02020603020101020101" pitchFamily="18" charset="-127"/>
              </a:rPr>
              <a:t>is</a:t>
            </a:r>
            <a:r>
              <a:rPr lang="ko-KR" altLang="en-US" sz="1800" b="1" dirty="0">
                <a:latin typeface="아리따-돋움(TTF)-Medium" panose="02020603020101020101" pitchFamily="18" charset="-127"/>
                <a:ea typeface="아리따-돋움(TTF)-Medium" panose="02020603020101020101" pitchFamily="18" charset="-127"/>
              </a:rPr>
              <a:t> </a:t>
            </a:r>
            <a:r>
              <a:rPr lang="en-US" altLang="ko-KR" sz="1800" b="1" dirty="0">
                <a:latin typeface="아리따-돋움(TTF)-Medium" panose="02020603020101020101" pitchFamily="18" charset="-127"/>
                <a:ea typeface="아리따-돋움(TTF)-Medium" panose="02020603020101020101" pitchFamily="18" charset="-127"/>
              </a:rPr>
              <a:t>required.</a:t>
            </a:r>
          </a:p>
        </p:txBody>
      </p:sp>
      <p:sp>
        <p:nvSpPr>
          <p:cNvPr id="81" name="사각형: 둥근 모서리 80">
            <a:extLst>
              <a:ext uri="{FF2B5EF4-FFF2-40B4-BE49-F238E27FC236}">
                <a16:creationId xmlns:a16="http://schemas.microsoft.com/office/drawing/2014/main" id="{80B5B737-CEBE-46CE-9C88-5E583C436FEA}"/>
              </a:ext>
            </a:extLst>
          </p:cNvPr>
          <p:cNvSpPr/>
          <p:nvPr/>
        </p:nvSpPr>
        <p:spPr>
          <a:xfrm>
            <a:off x="362115" y="1719431"/>
            <a:ext cx="3990014" cy="550259"/>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타원 83">
            <a:extLst>
              <a:ext uri="{FF2B5EF4-FFF2-40B4-BE49-F238E27FC236}">
                <a16:creationId xmlns:a16="http://schemas.microsoft.com/office/drawing/2014/main" id="{91D8454A-28EF-46F7-BA14-5F6F2955741B}"/>
              </a:ext>
            </a:extLst>
          </p:cNvPr>
          <p:cNvSpPr/>
          <p:nvPr/>
        </p:nvSpPr>
        <p:spPr>
          <a:xfrm>
            <a:off x="291681" y="172257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pic>
        <p:nvPicPr>
          <p:cNvPr id="8" name="그림 7">
            <a:extLst>
              <a:ext uri="{FF2B5EF4-FFF2-40B4-BE49-F238E27FC236}">
                <a16:creationId xmlns:a16="http://schemas.microsoft.com/office/drawing/2014/main" id="{284F9AD5-2584-404D-AC2B-F5BFD5E448B1}"/>
              </a:ext>
            </a:extLst>
          </p:cNvPr>
          <p:cNvPicPr>
            <a:picLocks noChangeAspect="1"/>
          </p:cNvPicPr>
          <p:nvPr/>
        </p:nvPicPr>
        <p:blipFill>
          <a:blip r:embed="rId4"/>
          <a:stretch>
            <a:fillRect/>
          </a:stretch>
        </p:blipFill>
        <p:spPr>
          <a:xfrm>
            <a:off x="327665" y="2288222"/>
            <a:ext cx="3995928" cy="1348740"/>
          </a:xfrm>
          <a:prstGeom prst="rect">
            <a:avLst/>
          </a:prstGeom>
        </p:spPr>
      </p:pic>
      <p:sp>
        <p:nvSpPr>
          <p:cNvPr id="88" name="사각형: 둥근 모서리 87">
            <a:extLst>
              <a:ext uri="{FF2B5EF4-FFF2-40B4-BE49-F238E27FC236}">
                <a16:creationId xmlns:a16="http://schemas.microsoft.com/office/drawing/2014/main" id="{C79D620F-B72D-4E1D-9124-DCC5F6EBB8ED}"/>
              </a:ext>
            </a:extLst>
          </p:cNvPr>
          <p:cNvSpPr/>
          <p:nvPr/>
        </p:nvSpPr>
        <p:spPr>
          <a:xfrm>
            <a:off x="352433" y="2322945"/>
            <a:ext cx="3990014" cy="414787"/>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9" name="타원 88">
            <a:extLst>
              <a:ext uri="{FF2B5EF4-FFF2-40B4-BE49-F238E27FC236}">
                <a16:creationId xmlns:a16="http://schemas.microsoft.com/office/drawing/2014/main" id="{F8F44C8A-CC78-4E27-8FBB-F0CBADAF0B2C}"/>
              </a:ext>
            </a:extLst>
          </p:cNvPr>
          <p:cNvSpPr/>
          <p:nvPr/>
        </p:nvSpPr>
        <p:spPr>
          <a:xfrm>
            <a:off x="233647" y="2325462"/>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90" name="사각형: 둥근 모서리 89">
            <a:extLst>
              <a:ext uri="{FF2B5EF4-FFF2-40B4-BE49-F238E27FC236}">
                <a16:creationId xmlns:a16="http://schemas.microsoft.com/office/drawing/2014/main" id="{778E37B0-6A8D-452C-BA93-AE1B396406EA}"/>
              </a:ext>
            </a:extLst>
          </p:cNvPr>
          <p:cNvSpPr/>
          <p:nvPr/>
        </p:nvSpPr>
        <p:spPr>
          <a:xfrm>
            <a:off x="352433" y="2775909"/>
            <a:ext cx="3990014" cy="358167"/>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1" name="타원 90">
            <a:extLst>
              <a:ext uri="{FF2B5EF4-FFF2-40B4-BE49-F238E27FC236}">
                <a16:creationId xmlns:a16="http://schemas.microsoft.com/office/drawing/2014/main" id="{84D12EFE-C1CC-4086-B6FA-5BD9F42D88F9}"/>
              </a:ext>
            </a:extLst>
          </p:cNvPr>
          <p:cNvSpPr/>
          <p:nvPr/>
        </p:nvSpPr>
        <p:spPr>
          <a:xfrm>
            <a:off x="215165" y="2759627"/>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sp>
        <p:nvSpPr>
          <p:cNvPr id="92" name="사각형: 둥근 모서리 91">
            <a:extLst>
              <a:ext uri="{FF2B5EF4-FFF2-40B4-BE49-F238E27FC236}">
                <a16:creationId xmlns:a16="http://schemas.microsoft.com/office/drawing/2014/main" id="{33DFD91A-4C72-4EA2-A604-7F185BACEA40}"/>
              </a:ext>
            </a:extLst>
          </p:cNvPr>
          <p:cNvSpPr/>
          <p:nvPr/>
        </p:nvSpPr>
        <p:spPr>
          <a:xfrm>
            <a:off x="352433" y="3171567"/>
            <a:ext cx="3990014" cy="358167"/>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3" name="타원 92">
            <a:extLst>
              <a:ext uri="{FF2B5EF4-FFF2-40B4-BE49-F238E27FC236}">
                <a16:creationId xmlns:a16="http://schemas.microsoft.com/office/drawing/2014/main" id="{C3C371B9-0CD8-4D2A-B711-F35B8174E35A}"/>
              </a:ext>
            </a:extLst>
          </p:cNvPr>
          <p:cNvSpPr/>
          <p:nvPr/>
        </p:nvSpPr>
        <p:spPr>
          <a:xfrm>
            <a:off x="215165" y="3155285"/>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pic>
        <p:nvPicPr>
          <p:cNvPr id="78" name="그림 77">
            <a:extLst>
              <a:ext uri="{FF2B5EF4-FFF2-40B4-BE49-F238E27FC236}">
                <a16:creationId xmlns:a16="http://schemas.microsoft.com/office/drawing/2014/main" id="{5121E14D-2432-4CA6-92FE-5ED46B52335F}"/>
              </a:ext>
            </a:extLst>
          </p:cNvPr>
          <p:cNvPicPr>
            <a:picLocks noChangeAspect="1"/>
          </p:cNvPicPr>
          <p:nvPr/>
        </p:nvPicPr>
        <p:blipFill>
          <a:blip r:embed="rId5"/>
          <a:stretch>
            <a:fillRect/>
          </a:stretch>
        </p:blipFill>
        <p:spPr>
          <a:xfrm>
            <a:off x="352433" y="3605861"/>
            <a:ext cx="3903726" cy="2063782"/>
          </a:xfrm>
          <a:prstGeom prst="rect">
            <a:avLst/>
          </a:prstGeom>
        </p:spPr>
      </p:pic>
      <p:sp>
        <p:nvSpPr>
          <p:cNvPr id="82" name="사각형: 둥근 모서리 81">
            <a:extLst>
              <a:ext uri="{FF2B5EF4-FFF2-40B4-BE49-F238E27FC236}">
                <a16:creationId xmlns:a16="http://schemas.microsoft.com/office/drawing/2014/main" id="{D4F738FA-8FD5-4A7F-A674-EA1CD7A173F8}"/>
              </a:ext>
            </a:extLst>
          </p:cNvPr>
          <p:cNvSpPr/>
          <p:nvPr/>
        </p:nvSpPr>
        <p:spPr>
          <a:xfrm>
            <a:off x="342081" y="3582681"/>
            <a:ext cx="3990015" cy="2035208"/>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0" name="그림 79">
            <a:extLst>
              <a:ext uri="{FF2B5EF4-FFF2-40B4-BE49-F238E27FC236}">
                <a16:creationId xmlns:a16="http://schemas.microsoft.com/office/drawing/2014/main" id="{2B08643A-263A-4F8C-AB6C-8B4FF26EA57C}"/>
              </a:ext>
            </a:extLst>
          </p:cNvPr>
          <p:cNvPicPr>
            <a:picLocks noChangeAspect="1"/>
          </p:cNvPicPr>
          <p:nvPr/>
        </p:nvPicPr>
        <p:blipFill>
          <a:blip r:embed="rId6"/>
          <a:stretch>
            <a:fillRect/>
          </a:stretch>
        </p:blipFill>
        <p:spPr>
          <a:xfrm>
            <a:off x="3376979" y="4425599"/>
            <a:ext cx="3993166" cy="2534222"/>
          </a:xfrm>
          <a:prstGeom prst="rect">
            <a:avLst/>
          </a:prstGeom>
        </p:spPr>
      </p:pic>
      <p:sp>
        <p:nvSpPr>
          <p:cNvPr id="83" name="사각형: 둥근 모서리 82">
            <a:extLst>
              <a:ext uri="{FF2B5EF4-FFF2-40B4-BE49-F238E27FC236}">
                <a16:creationId xmlns:a16="http://schemas.microsoft.com/office/drawing/2014/main" id="{0EF6979D-6124-4445-AB08-4B92BF2C3CFB}"/>
              </a:ext>
            </a:extLst>
          </p:cNvPr>
          <p:cNvSpPr/>
          <p:nvPr/>
        </p:nvSpPr>
        <p:spPr>
          <a:xfrm>
            <a:off x="3324099" y="4378857"/>
            <a:ext cx="3990015" cy="2534223"/>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6" name="타원 85">
            <a:extLst>
              <a:ext uri="{FF2B5EF4-FFF2-40B4-BE49-F238E27FC236}">
                <a16:creationId xmlns:a16="http://schemas.microsoft.com/office/drawing/2014/main" id="{3C41D256-A0F5-4481-9843-1353FDFB1471}"/>
              </a:ext>
            </a:extLst>
          </p:cNvPr>
          <p:cNvSpPr/>
          <p:nvPr/>
        </p:nvSpPr>
        <p:spPr>
          <a:xfrm>
            <a:off x="3230022" y="4435742"/>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6</a:t>
            </a:r>
            <a:endParaRPr lang="ko-KR" altLang="en-US" sz="1000" b="1" dirty="0">
              <a:latin typeface="+mj-lt"/>
              <a:ea typeface="나눔고딕" panose="020D0604000000000000" pitchFamily="50" charset="-127"/>
            </a:endParaRPr>
          </a:p>
        </p:txBody>
      </p:sp>
      <p:sp>
        <p:nvSpPr>
          <p:cNvPr id="85" name="타원 84">
            <a:extLst>
              <a:ext uri="{FF2B5EF4-FFF2-40B4-BE49-F238E27FC236}">
                <a16:creationId xmlns:a16="http://schemas.microsoft.com/office/drawing/2014/main" id="{3BBB082E-61A1-46D3-A759-6948A62A2DF9}"/>
              </a:ext>
            </a:extLst>
          </p:cNvPr>
          <p:cNvSpPr/>
          <p:nvPr/>
        </p:nvSpPr>
        <p:spPr>
          <a:xfrm>
            <a:off x="166869" y="3582681"/>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5</a:t>
            </a:r>
            <a:endParaRPr lang="ko-KR" altLang="en-US" sz="1000" b="1" dirty="0">
              <a:latin typeface="+mj-lt"/>
              <a:ea typeface="나눔고딕" panose="020D0604000000000000" pitchFamily="50" charset="-127"/>
            </a:endParaRPr>
          </a:p>
        </p:txBody>
      </p:sp>
      <p:sp>
        <p:nvSpPr>
          <p:cNvPr id="87" name="타원 86">
            <a:extLst>
              <a:ext uri="{FF2B5EF4-FFF2-40B4-BE49-F238E27FC236}">
                <a16:creationId xmlns:a16="http://schemas.microsoft.com/office/drawing/2014/main" id="{ABD09454-13A7-4D8F-AB03-E34385E31511}"/>
              </a:ext>
            </a:extLst>
          </p:cNvPr>
          <p:cNvSpPr/>
          <p:nvPr/>
        </p:nvSpPr>
        <p:spPr>
          <a:xfrm>
            <a:off x="6022477" y="6649644"/>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7</a:t>
            </a:r>
            <a:endParaRPr lang="ko-KR" altLang="en-US" sz="1000" b="1" dirty="0">
              <a:latin typeface="+mj-lt"/>
              <a:ea typeface="나눔고딕" panose="020D0604000000000000" pitchFamily="50" charset="-127"/>
            </a:endParaRPr>
          </a:p>
        </p:txBody>
      </p:sp>
    </p:spTree>
    <p:extLst>
      <p:ext uri="{BB962C8B-B14F-4D97-AF65-F5344CB8AC3E}">
        <p14:creationId xmlns:p14="http://schemas.microsoft.com/office/powerpoint/2010/main" val="42701137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DA65639F-9B22-4ADA-AEA3-A634764523A2}"/>
              </a:ext>
            </a:extLst>
          </p:cNvPr>
          <p:cNvPicPr>
            <a:picLocks noChangeAspect="1"/>
          </p:cNvPicPr>
          <p:nvPr/>
        </p:nvPicPr>
        <p:blipFill>
          <a:blip r:embed="rId2"/>
          <a:stretch>
            <a:fillRect/>
          </a:stretch>
        </p:blipFill>
        <p:spPr>
          <a:xfrm>
            <a:off x="401964" y="1789507"/>
            <a:ext cx="3816287" cy="1857756"/>
          </a:xfrm>
          <a:prstGeom prst="rect">
            <a:avLst/>
          </a:prstGeom>
        </p:spPr>
      </p:pic>
      <p:sp>
        <p:nvSpPr>
          <p:cNvPr id="3" name="텍스트 개체 틀 2">
            <a:extLst>
              <a:ext uri="{FF2B5EF4-FFF2-40B4-BE49-F238E27FC236}">
                <a16:creationId xmlns:a16="http://schemas.microsoft.com/office/drawing/2014/main" id="{048389E4-9BF2-437B-83E2-FE8E6CF2D96D}"/>
              </a:ext>
            </a:extLst>
          </p:cNvPr>
          <p:cNvSpPr>
            <a:spLocks noGrp="1"/>
          </p:cNvSpPr>
          <p:nvPr>
            <p:ph type="body" sz="quarter" idx="11"/>
          </p:nvPr>
        </p:nvSpPr>
        <p:spPr/>
        <p:txBody>
          <a:bodyPr/>
          <a:lstStyle/>
          <a:p>
            <a:r>
              <a:rPr lang="en-US" altLang="ko-KR" dirty="0"/>
              <a:t>GUIDE-REQUEST-06</a:t>
            </a:r>
            <a:endParaRPr lang="ko-KR" altLang="en-US" dirty="0"/>
          </a:p>
        </p:txBody>
      </p:sp>
      <p:sp>
        <p:nvSpPr>
          <p:cNvPr id="4" name="텍스트 개체 틀 3">
            <a:extLst>
              <a:ext uri="{FF2B5EF4-FFF2-40B4-BE49-F238E27FC236}">
                <a16:creationId xmlns:a16="http://schemas.microsoft.com/office/drawing/2014/main" id="{94AC05BA-9838-4A6E-9C97-DDDB7EFEA762}"/>
              </a:ext>
            </a:extLst>
          </p:cNvPr>
          <p:cNvSpPr>
            <a:spLocks noGrp="1"/>
          </p:cNvSpPr>
          <p:nvPr>
            <p:ph type="body" sz="quarter" idx="13"/>
          </p:nvPr>
        </p:nvSpPr>
        <p:spPr/>
        <p:txBody>
          <a:bodyPr/>
          <a:lstStyle/>
          <a:p>
            <a:r>
              <a:rPr lang="en-US" altLang="ko-KR" dirty="0"/>
              <a:t>IT Device</a:t>
            </a:r>
            <a:endParaRPr lang="ko-KR" altLang="en-US" dirty="0"/>
          </a:p>
        </p:txBody>
      </p:sp>
      <p:sp>
        <p:nvSpPr>
          <p:cNvPr id="45" name="텍스트 개체 틀 25">
            <a:extLst>
              <a:ext uri="{FF2B5EF4-FFF2-40B4-BE49-F238E27FC236}">
                <a16:creationId xmlns:a16="http://schemas.microsoft.com/office/drawing/2014/main" id="{D6608DD2-183F-4BB9-A9B4-10047D29D1A1}"/>
              </a:ext>
            </a:extLst>
          </p:cNvPr>
          <p:cNvSpPr>
            <a:spLocks noGrp="1"/>
          </p:cNvSpPr>
          <p:nvPr>
            <p:ph type="body" sz="quarter" idx="14"/>
          </p:nvPr>
        </p:nvSpPr>
        <p:spPr/>
        <p:txBody>
          <a:bodyPr/>
          <a:lstStyle/>
          <a:p>
            <a:r>
              <a:rPr lang="en-US" altLang="ko-KR" dirty="0"/>
              <a:t>(1) [Required] Select the application type.</a:t>
            </a:r>
          </a:p>
          <a:p>
            <a:r>
              <a:rPr lang="en-US" altLang="ko-KR" dirty="0"/>
              <a:t>Type: new, replacement, movement/withdrawal, preventive inspection, asset information registration/change, error</a:t>
            </a:r>
          </a:p>
          <a:p>
            <a:r>
              <a:rPr lang="en-US" altLang="ko-KR" dirty="0"/>
              <a:t>(2) [Required] Designate the approval line. Approval designation is specified by searching by name.</a:t>
            </a:r>
          </a:p>
          <a:p>
            <a:r>
              <a:rPr lang="en-US" altLang="ko-KR" dirty="0"/>
              <a:t>(3) [Required] Specify the requested item and detailed item. If you select a requested item, the detailed items of the selected item are displayed.</a:t>
            </a:r>
          </a:p>
          <a:p>
            <a:r>
              <a:rPr lang="en-US" altLang="ko-KR" dirty="0"/>
              <a:t>(4) Enter the address to apply for the IT device.</a:t>
            </a:r>
          </a:p>
          <a:p>
            <a:r>
              <a:rPr lang="en-US" altLang="ko-KR" dirty="0"/>
              <a:t>(5) Required/Common] Enter a title and description. The same item is shown on all request screens.</a:t>
            </a:r>
          </a:p>
          <a:p>
            <a:r>
              <a:rPr lang="en-US" altLang="ko-KR" dirty="0"/>
              <a:t>(6) [Selection/Common] The same item is displayed on all request screens.</a:t>
            </a:r>
          </a:p>
          <a:p>
            <a:r>
              <a:rPr lang="en-US" altLang="ko-KR" dirty="0"/>
              <a:t>Specifies the referrer who needs a reference for the request that the user makes.</a:t>
            </a:r>
            <a:br>
              <a:rPr lang="en-US" altLang="ko-KR" dirty="0"/>
            </a:br>
            <a:r>
              <a:rPr lang="en-US" altLang="ko-KR" dirty="0"/>
              <a:t>Specifies the desired completion date for the service request.</a:t>
            </a:r>
            <a:br>
              <a:rPr lang="en-US" altLang="ko-KR" dirty="0"/>
            </a:br>
            <a:r>
              <a:rPr lang="en-US" altLang="ko-KR" dirty="0"/>
              <a:t>It is designated if the actual requester is different for the request made by the user.</a:t>
            </a:r>
            <a:br>
              <a:rPr lang="en-US" altLang="ko-KR" dirty="0"/>
            </a:br>
            <a:r>
              <a:rPr lang="en-US" altLang="ko-KR" dirty="0"/>
              <a:t>If you have a file to reference, add it and attach it.</a:t>
            </a:r>
          </a:p>
        </p:txBody>
      </p:sp>
      <p:sp>
        <p:nvSpPr>
          <p:cNvPr id="58" name="타원 57">
            <a:extLst>
              <a:ext uri="{FF2B5EF4-FFF2-40B4-BE49-F238E27FC236}">
                <a16:creationId xmlns:a16="http://schemas.microsoft.com/office/drawing/2014/main" id="{21BB2DB5-5B4D-48A6-8136-61BD5D06A01E}"/>
              </a:ext>
            </a:extLst>
          </p:cNvPr>
          <p:cNvSpPr/>
          <p:nvPr/>
        </p:nvSpPr>
        <p:spPr>
          <a:xfrm>
            <a:off x="7692400" y="76436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44" name="TextBox 43">
            <a:extLst>
              <a:ext uri="{FF2B5EF4-FFF2-40B4-BE49-F238E27FC236}">
                <a16:creationId xmlns:a16="http://schemas.microsoft.com/office/drawing/2014/main" id="{1E5D1DCB-20F0-4E5D-9860-9B893D9FEDFA}"/>
              </a:ext>
            </a:extLst>
          </p:cNvPr>
          <p:cNvSpPr txBox="1"/>
          <p:nvPr/>
        </p:nvSpPr>
        <p:spPr>
          <a:xfrm>
            <a:off x="4384804" y="741166"/>
            <a:ext cx="3130688" cy="1853136"/>
          </a:xfrm>
          <a:prstGeom prst="rect">
            <a:avLst/>
          </a:prstGeom>
          <a:solidFill>
            <a:schemeClr val="accent5">
              <a:lumMod val="20000"/>
              <a:lumOff val="80000"/>
            </a:schemeClr>
          </a:solidFill>
        </p:spPr>
        <p:txBody>
          <a:bodyPr wrap="square" rtlCol="0">
            <a:spAutoFit/>
          </a:bodyPr>
          <a:lstStyle/>
          <a:p>
            <a:pPr algn="ctr">
              <a:lnSpc>
                <a:spcPct val="130000"/>
              </a:lnSpc>
            </a:pPr>
            <a:r>
              <a:rPr lang="en-US" altLang="ko-KR" sz="1800" b="1" dirty="0">
                <a:latin typeface="아리따-돋움(TTF)-Medium" panose="02020603020101020101" pitchFamily="18" charset="-127"/>
                <a:ea typeface="아리따-돋움(TTF)-Medium" panose="02020603020101020101" pitchFamily="18" charset="-127"/>
              </a:rPr>
              <a:t>You need to apply for and return IT equipment such as laptops and desktops or request for equipment failure.</a:t>
            </a:r>
          </a:p>
        </p:txBody>
      </p:sp>
      <p:cxnSp>
        <p:nvCxnSpPr>
          <p:cNvPr id="48" name="직선 연결선 47">
            <a:extLst>
              <a:ext uri="{FF2B5EF4-FFF2-40B4-BE49-F238E27FC236}">
                <a16:creationId xmlns:a16="http://schemas.microsoft.com/office/drawing/2014/main" id="{BCA041AC-C053-4DEF-B9E4-FD95738CBAB7}"/>
              </a:ext>
            </a:extLst>
          </p:cNvPr>
          <p:cNvCxnSpPr>
            <a:cxnSpLocks/>
          </p:cNvCxnSpPr>
          <p:nvPr/>
        </p:nvCxnSpPr>
        <p:spPr>
          <a:xfrm>
            <a:off x="7636609" y="1482887"/>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70" name="타원 69">
            <a:extLst>
              <a:ext uri="{FF2B5EF4-FFF2-40B4-BE49-F238E27FC236}">
                <a16:creationId xmlns:a16="http://schemas.microsoft.com/office/drawing/2014/main" id="{02CE1FD9-EF51-498A-B4FC-208E8F5F548F}"/>
              </a:ext>
            </a:extLst>
          </p:cNvPr>
          <p:cNvSpPr/>
          <p:nvPr/>
        </p:nvSpPr>
        <p:spPr>
          <a:xfrm>
            <a:off x="7692400" y="1544728"/>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cxnSp>
        <p:nvCxnSpPr>
          <p:cNvPr id="71" name="직선 연결선 70">
            <a:extLst>
              <a:ext uri="{FF2B5EF4-FFF2-40B4-BE49-F238E27FC236}">
                <a16:creationId xmlns:a16="http://schemas.microsoft.com/office/drawing/2014/main" id="{F931A288-F8B2-45E1-856D-FCD93670C2C9}"/>
              </a:ext>
            </a:extLst>
          </p:cNvPr>
          <p:cNvCxnSpPr>
            <a:cxnSpLocks/>
          </p:cNvCxnSpPr>
          <p:nvPr/>
        </p:nvCxnSpPr>
        <p:spPr>
          <a:xfrm>
            <a:off x="7621012" y="2052945"/>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72" name="타원 71">
            <a:extLst>
              <a:ext uri="{FF2B5EF4-FFF2-40B4-BE49-F238E27FC236}">
                <a16:creationId xmlns:a16="http://schemas.microsoft.com/office/drawing/2014/main" id="{B912523B-B42C-496B-9D28-9903A05D7879}"/>
              </a:ext>
            </a:extLst>
          </p:cNvPr>
          <p:cNvSpPr/>
          <p:nvPr/>
        </p:nvSpPr>
        <p:spPr>
          <a:xfrm>
            <a:off x="7676803" y="2114786"/>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cxnSp>
        <p:nvCxnSpPr>
          <p:cNvPr id="73" name="직선 연결선 72">
            <a:extLst>
              <a:ext uri="{FF2B5EF4-FFF2-40B4-BE49-F238E27FC236}">
                <a16:creationId xmlns:a16="http://schemas.microsoft.com/office/drawing/2014/main" id="{C4603B80-7098-43A1-A1A8-1ABF2E0128FF}"/>
              </a:ext>
            </a:extLst>
          </p:cNvPr>
          <p:cNvCxnSpPr>
            <a:cxnSpLocks/>
          </p:cNvCxnSpPr>
          <p:nvPr/>
        </p:nvCxnSpPr>
        <p:spPr>
          <a:xfrm>
            <a:off x="7639531" y="2724593"/>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74" name="타원 73">
            <a:extLst>
              <a:ext uri="{FF2B5EF4-FFF2-40B4-BE49-F238E27FC236}">
                <a16:creationId xmlns:a16="http://schemas.microsoft.com/office/drawing/2014/main" id="{474585E3-1062-40FD-8D36-658B89519A1B}"/>
              </a:ext>
            </a:extLst>
          </p:cNvPr>
          <p:cNvSpPr/>
          <p:nvPr/>
        </p:nvSpPr>
        <p:spPr>
          <a:xfrm>
            <a:off x="7695322" y="2786434"/>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cxnSp>
        <p:nvCxnSpPr>
          <p:cNvPr id="75" name="직선 연결선 74">
            <a:extLst>
              <a:ext uri="{FF2B5EF4-FFF2-40B4-BE49-F238E27FC236}">
                <a16:creationId xmlns:a16="http://schemas.microsoft.com/office/drawing/2014/main" id="{18D1BBDF-7673-4128-84E7-60228E43F2AC}"/>
              </a:ext>
            </a:extLst>
          </p:cNvPr>
          <p:cNvCxnSpPr>
            <a:cxnSpLocks/>
          </p:cNvCxnSpPr>
          <p:nvPr/>
        </p:nvCxnSpPr>
        <p:spPr>
          <a:xfrm>
            <a:off x="7636609" y="3059529"/>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76" name="타원 75">
            <a:extLst>
              <a:ext uri="{FF2B5EF4-FFF2-40B4-BE49-F238E27FC236}">
                <a16:creationId xmlns:a16="http://schemas.microsoft.com/office/drawing/2014/main" id="{2F8A9FB4-0631-488C-874E-D6047BE4280F}"/>
              </a:ext>
            </a:extLst>
          </p:cNvPr>
          <p:cNvSpPr/>
          <p:nvPr/>
        </p:nvSpPr>
        <p:spPr>
          <a:xfrm>
            <a:off x="7692400" y="312137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5</a:t>
            </a:r>
            <a:endParaRPr lang="ko-KR" altLang="en-US" sz="1000" b="1" dirty="0">
              <a:latin typeface="+mj-lt"/>
              <a:ea typeface="나눔고딕" panose="020D0604000000000000" pitchFamily="50" charset="-127"/>
            </a:endParaRPr>
          </a:p>
        </p:txBody>
      </p:sp>
      <p:cxnSp>
        <p:nvCxnSpPr>
          <p:cNvPr id="78" name="직선 연결선 77">
            <a:extLst>
              <a:ext uri="{FF2B5EF4-FFF2-40B4-BE49-F238E27FC236}">
                <a16:creationId xmlns:a16="http://schemas.microsoft.com/office/drawing/2014/main" id="{9563927D-DCD7-420F-9048-8BEFDF5A8375}"/>
              </a:ext>
            </a:extLst>
          </p:cNvPr>
          <p:cNvCxnSpPr>
            <a:cxnSpLocks/>
          </p:cNvCxnSpPr>
          <p:nvPr/>
        </p:nvCxnSpPr>
        <p:spPr>
          <a:xfrm>
            <a:off x="7636609" y="3589802"/>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79" name="타원 78">
            <a:extLst>
              <a:ext uri="{FF2B5EF4-FFF2-40B4-BE49-F238E27FC236}">
                <a16:creationId xmlns:a16="http://schemas.microsoft.com/office/drawing/2014/main" id="{E9C1F0D8-6D1C-4F5E-BE70-85A783265BC1}"/>
              </a:ext>
            </a:extLst>
          </p:cNvPr>
          <p:cNvSpPr/>
          <p:nvPr/>
        </p:nvSpPr>
        <p:spPr>
          <a:xfrm>
            <a:off x="7692400" y="3651643"/>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6</a:t>
            </a:r>
            <a:endParaRPr lang="ko-KR" altLang="en-US" sz="1000" b="1" dirty="0">
              <a:latin typeface="+mj-lt"/>
              <a:ea typeface="나눔고딕" panose="020D0604000000000000" pitchFamily="50" charset="-127"/>
            </a:endParaRPr>
          </a:p>
        </p:txBody>
      </p:sp>
      <p:pic>
        <p:nvPicPr>
          <p:cNvPr id="35" name="그림 34">
            <a:extLst>
              <a:ext uri="{FF2B5EF4-FFF2-40B4-BE49-F238E27FC236}">
                <a16:creationId xmlns:a16="http://schemas.microsoft.com/office/drawing/2014/main" id="{15F3EAF0-3BF3-4613-8A17-4B06A655EDD3}"/>
              </a:ext>
            </a:extLst>
          </p:cNvPr>
          <p:cNvPicPr>
            <a:picLocks noChangeAspect="1"/>
          </p:cNvPicPr>
          <p:nvPr/>
        </p:nvPicPr>
        <p:blipFill>
          <a:blip r:embed="rId3"/>
          <a:stretch>
            <a:fillRect/>
          </a:stretch>
        </p:blipFill>
        <p:spPr>
          <a:xfrm>
            <a:off x="368063" y="3603338"/>
            <a:ext cx="3903726" cy="2063782"/>
          </a:xfrm>
          <a:prstGeom prst="rect">
            <a:avLst/>
          </a:prstGeom>
        </p:spPr>
      </p:pic>
      <p:sp>
        <p:nvSpPr>
          <p:cNvPr id="40" name="사각형: 둥근 모서리 39">
            <a:extLst>
              <a:ext uri="{FF2B5EF4-FFF2-40B4-BE49-F238E27FC236}">
                <a16:creationId xmlns:a16="http://schemas.microsoft.com/office/drawing/2014/main" id="{93D311B5-235F-44DC-8CF7-37B0D7E6509B}"/>
              </a:ext>
            </a:extLst>
          </p:cNvPr>
          <p:cNvSpPr/>
          <p:nvPr/>
        </p:nvSpPr>
        <p:spPr>
          <a:xfrm>
            <a:off x="362115" y="1719431"/>
            <a:ext cx="3990014" cy="480515"/>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사각형: 둥근 모서리 40">
            <a:extLst>
              <a:ext uri="{FF2B5EF4-FFF2-40B4-BE49-F238E27FC236}">
                <a16:creationId xmlns:a16="http://schemas.microsoft.com/office/drawing/2014/main" id="{783E6BA2-F103-4C64-80D9-CAF13AA50AEE}"/>
              </a:ext>
            </a:extLst>
          </p:cNvPr>
          <p:cNvSpPr/>
          <p:nvPr/>
        </p:nvSpPr>
        <p:spPr>
          <a:xfrm>
            <a:off x="348029" y="3625298"/>
            <a:ext cx="3990015" cy="2035208"/>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타원 42">
            <a:extLst>
              <a:ext uri="{FF2B5EF4-FFF2-40B4-BE49-F238E27FC236}">
                <a16:creationId xmlns:a16="http://schemas.microsoft.com/office/drawing/2014/main" id="{46081CB2-A3F5-4638-A959-F66F23024FB2}"/>
              </a:ext>
            </a:extLst>
          </p:cNvPr>
          <p:cNvSpPr/>
          <p:nvPr/>
        </p:nvSpPr>
        <p:spPr>
          <a:xfrm>
            <a:off x="291681" y="172257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49" name="타원 48">
            <a:extLst>
              <a:ext uri="{FF2B5EF4-FFF2-40B4-BE49-F238E27FC236}">
                <a16:creationId xmlns:a16="http://schemas.microsoft.com/office/drawing/2014/main" id="{E509F615-73D8-4A8C-8304-33DA18D4ABB6}"/>
              </a:ext>
            </a:extLst>
          </p:cNvPr>
          <p:cNvSpPr/>
          <p:nvPr/>
        </p:nvSpPr>
        <p:spPr>
          <a:xfrm>
            <a:off x="264991" y="361539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5</a:t>
            </a:r>
            <a:endParaRPr lang="ko-KR" altLang="en-US" sz="1000" b="1" dirty="0">
              <a:latin typeface="+mj-lt"/>
              <a:ea typeface="나눔고딕" panose="020D0604000000000000" pitchFamily="50" charset="-127"/>
            </a:endParaRPr>
          </a:p>
        </p:txBody>
      </p:sp>
      <p:sp>
        <p:nvSpPr>
          <p:cNvPr id="52" name="사각형: 둥근 모서리 51">
            <a:extLst>
              <a:ext uri="{FF2B5EF4-FFF2-40B4-BE49-F238E27FC236}">
                <a16:creationId xmlns:a16="http://schemas.microsoft.com/office/drawing/2014/main" id="{7F6804CF-26C0-43E4-861A-E2F27A36002B}"/>
              </a:ext>
            </a:extLst>
          </p:cNvPr>
          <p:cNvSpPr/>
          <p:nvPr/>
        </p:nvSpPr>
        <p:spPr>
          <a:xfrm>
            <a:off x="362115" y="2238239"/>
            <a:ext cx="3990014" cy="480515"/>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타원 52">
            <a:extLst>
              <a:ext uri="{FF2B5EF4-FFF2-40B4-BE49-F238E27FC236}">
                <a16:creationId xmlns:a16="http://schemas.microsoft.com/office/drawing/2014/main" id="{87B873EB-8817-4F13-8C6B-1EFA99CA248C}"/>
              </a:ext>
            </a:extLst>
          </p:cNvPr>
          <p:cNvSpPr/>
          <p:nvPr/>
        </p:nvSpPr>
        <p:spPr>
          <a:xfrm>
            <a:off x="291681" y="2241378"/>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54" name="사각형: 둥근 모서리 53">
            <a:extLst>
              <a:ext uri="{FF2B5EF4-FFF2-40B4-BE49-F238E27FC236}">
                <a16:creationId xmlns:a16="http://schemas.microsoft.com/office/drawing/2014/main" id="{3E35B238-9C49-4B6D-9D75-BB83A7DE6868}"/>
              </a:ext>
            </a:extLst>
          </p:cNvPr>
          <p:cNvSpPr/>
          <p:nvPr/>
        </p:nvSpPr>
        <p:spPr>
          <a:xfrm>
            <a:off x="343321" y="2757048"/>
            <a:ext cx="3990014" cy="388814"/>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 name="타원 55">
            <a:extLst>
              <a:ext uri="{FF2B5EF4-FFF2-40B4-BE49-F238E27FC236}">
                <a16:creationId xmlns:a16="http://schemas.microsoft.com/office/drawing/2014/main" id="{7A80CBD9-C670-4ED2-BE2B-B023DBBA0B6D}"/>
              </a:ext>
            </a:extLst>
          </p:cNvPr>
          <p:cNvSpPr/>
          <p:nvPr/>
        </p:nvSpPr>
        <p:spPr>
          <a:xfrm>
            <a:off x="272887" y="2760186"/>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sp>
        <p:nvSpPr>
          <p:cNvPr id="57" name="사각형: 둥근 모서리 56">
            <a:extLst>
              <a:ext uri="{FF2B5EF4-FFF2-40B4-BE49-F238E27FC236}">
                <a16:creationId xmlns:a16="http://schemas.microsoft.com/office/drawing/2014/main" id="{1B28C495-03D1-4CE4-9B9D-179B7BC33BB9}"/>
              </a:ext>
            </a:extLst>
          </p:cNvPr>
          <p:cNvSpPr/>
          <p:nvPr/>
        </p:nvSpPr>
        <p:spPr>
          <a:xfrm>
            <a:off x="343321" y="3189912"/>
            <a:ext cx="3990014" cy="388814"/>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타원 59">
            <a:extLst>
              <a:ext uri="{FF2B5EF4-FFF2-40B4-BE49-F238E27FC236}">
                <a16:creationId xmlns:a16="http://schemas.microsoft.com/office/drawing/2014/main" id="{DA46BCDD-19D5-479B-8F83-E079CD475433}"/>
              </a:ext>
            </a:extLst>
          </p:cNvPr>
          <p:cNvSpPr/>
          <p:nvPr/>
        </p:nvSpPr>
        <p:spPr>
          <a:xfrm>
            <a:off x="272887" y="319305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sp>
        <p:nvSpPr>
          <p:cNvPr id="2" name="슬라이드 번호 개체 틀 1">
            <a:extLst>
              <a:ext uri="{FF2B5EF4-FFF2-40B4-BE49-F238E27FC236}">
                <a16:creationId xmlns:a16="http://schemas.microsoft.com/office/drawing/2014/main" id="{A2E573C3-2E07-46DC-A484-81B345FA4A8A}"/>
              </a:ext>
            </a:extLst>
          </p:cNvPr>
          <p:cNvSpPr>
            <a:spLocks noGrp="1"/>
          </p:cNvSpPr>
          <p:nvPr>
            <p:ph type="sldNum" sz="quarter" idx="12"/>
          </p:nvPr>
        </p:nvSpPr>
        <p:spPr>
          <a:xfrm>
            <a:off x="4420275" y="6452005"/>
            <a:ext cx="656171" cy="208239"/>
          </a:xfrm>
        </p:spPr>
        <p:txBody>
          <a:bodyPr/>
          <a:lstStyle/>
          <a:p>
            <a:fld id="{33936384-6829-4736-91C5-B78CFB86700B}" type="slidenum">
              <a:rPr lang="ko-KR" altLang="en-US" smtClean="0">
                <a:solidFill>
                  <a:prstClr val="black">
                    <a:tint val="75000"/>
                  </a:prstClr>
                </a:solidFill>
              </a:rPr>
              <a:pPr/>
              <a:t>39</a:t>
            </a:fld>
            <a:endParaRPr lang="ko-KR" altLang="en-US" dirty="0">
              <a:solidFill>
                <a:prstClr val="black">
                  <a:tint val="75000"/>
                </a:prstClr>
              </a:solidFill>
            </a:endParaRPr>
          </a:p>
        </p:txBody>
      </p:sp>
      <p:pic>
        <p:nvPicPr>
          <p:cNvPr id="39" name="그림 38">
            <a:extLst>
              <a:ext uri="{FF2B5EF4-FFF2-40B4-BE49-F238E27FC236}">
                <a16:creationId xmlns:a16="http://schemas.microsoft.com/office/drawing/2014/main" id="{F2D6C106-C25C-4D1E-9FF2-AA6289601E7F}"/>
              </a:ext>
            </a:extLst>
          </p:cNvPr>
          <p:cNvPicPr>
            <a:picLocks noChangeAspect="1"/>
          </p:cNvPicPr>
          <p:nvPr/>
        </p:nvPicPr>
        <p:blipFill>
          <a:blip r:embed="rId4"/>
          <a:stretch>
            <a:fillRect/>
          </a:stretch>
        </p:blipFill>
        <p:spPr>
          <a:xfrm>
            <a:off x="3433795" y="4373331"/>
            <a:ext cx="3993166" cy="2534222"/>
          </a:xfrm>
          <a:prstGeom prst="rect">
            <a:avLst/>
          </a:prstGeom>
        </p:spPr>
      </p:pic>
      <p:sp>
        <p:nvSpPr>
          <p:cNvPr id="42" name="사각형: 둥근 모서리 41">
            <a:extLst>
              <a:ext uri="{FF2B5EF4-FFF2-40B4-BE49-F238E27FC236}">
                <a16:creationId xmlns:a16="http://schemas.microsoft.com/office/drawing/2014/main" id="{A4E48B8D-22AA-4C73-B2DF-72EB927EC020}"/>
              </a:ext>
            </a:extLst>
          </p:cNvPr>
          <p:cNvSpPr/>
          <p:nvPr/>
        </p:nvSpPr>
        <p:spPr>
          <a:xfrm>
            <a:off x="3380915" y="4326589"/>
            <a:ext cx="3990015" cy="2534223"/>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타원 49">
            <a:extLst>
              <a:ext uri="{FF2B5EF4-FFF2-40B4-BE49-F238E27FC236}">
                <a16:creationId xmlns:a16="http://schemas.microsoft.com/office/drawing/2014/main" id="{089D2004-0293-4516-85AD-E3823E2996A1}"/>
              </a:ext>
            </a:extLst>
          </p:cNvPr>
          <p:cNvSpPr/>
          <p:nvPr/>
        </p:nvSpPr>
        <p:spPr>
          <a:xfrm>
            <a:off x="3286838" y="4383474"/>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6</a:t>
            </a:r>
            <a:endParaRPr lang="ko-KR" altLang="en-US" sz="1000" b="1" dirty="0">
              <a:latin typeface="+mj-lt"/>
              <a:ea typeface="나눔고딕" panose="020D0604000000000000" pitchFamily="50" charset="-127"/>
            </a:endParaRPr>
          </a:p>
        </p:txBody>
      </p:sp>
      <p:pic>
        <p:nvPicPr>
          <p:cNvPr id="9" name="그림 8">
            <a:extLst>
              <a:ext uri="{FF2B5EF4-FFF2-40B4-BE49-F238E27FC236}">
                <a16:creationId xmlns:a16="http://schemas.microsoft.com/office/drawing/2014/main" id="{07E318C4-F261-4B6D-AE9C-1B853964B43B}"/>
              </a:ext>
            </a:extLst>
          </p:cNvPr>
          <p:cNvPicPr>
            <a:picLocks noChangeAspect="1"/>
          </p:cNvPicPr>
          <p:nvPr/>
        </p:nvPicPr>
        <p:blipFill>
          <a:blip r:embed="rId5"/>
          <a:stretch>
            <a:fillRect/>
          </a:stretch>
        </p:blipFill>
        <p:spPr>
          <a:xfrm>
            <a:off x="397942" y="786821"/>
            <a:ext cx="3881342" cy="890873"/>
          </a:xfrm>
          <a:prstGeom prst="rect">
            <a:avLst/>
          </a:prstGeom>
        </p:spPr>
      </p:pic>
    </p:spTree>
    <p:extLst>
      <p:ext uri="{BB962C8B-B14F-4D97-AF65-F5344CB8AC3E}">
        <p14:creationId xmlns:p14="http://schemas.microsoft.com/office/powerpoint/2010/main" val="3978483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C3B6E98F-803A-4B81-B654-55413250474A}"/>
              </a:ext>
            </a:extLst>
          </p:cNvPr>
          <p:cNvSpPr>
            <a:spLocks noGrp="1"/>
          </p:cNvSpPr>
          <p:nvPr>
            <p:ph type="sldNum" sz="quarter" idx="12"/>
          </p:nvPr>
        </p:nvSpPr>
        <p:spPr/>
        <p:txBody>
          <a:bodyPr/>
          <a:lstStyle/>
          <a:p>
            <a:fld id="{33936384-6829-4736-91C5-B78CFB86700B}" type="slidenum">
              <a:rPr lang="ko-KR" altLang="en-US" smtClean="0">
                <a:solidFill>
                  <a:prstClr val="black">
                    <a:tint val="75000"/>
                  </a:prstClr>
                </a:solidFill>
              </a:rPr>
              <a:pPr/>
              <a:t>4</a:t>
            </a:fld>
            <a:endParaRPr lang="ko-KR" altLang="en-US" dirty="0">
              <a:solidFill>
                <a:prstClr val="black">
                  <a:tint val="75000"/>
                </a:prstClr>
              </a:solidFill>
            </a:endParaRPr>
          </a:p>
        </p:txBody>
      </p:sp>
      <p:sp>
        <p:nvSpPr>
          <p:cNvPr id="3" name="제목 2">
            <a:extLst>
              <a:ext uri="{FF2B5EF4-FFF2-40B4-BE49-F238E27FC236}">
                <a16:creationId xmlns:a16="http://schemas.microsoft.com/office/drawing/2014/main" id="{E9D2595C-FCB5-45CA-9986-BB0B6C36F596}"/>
              </a:ext>
            </a:extLst>
          </p:cNvPr>
          <p:cNvSpPr>
            <a:spLocks noGrp="1"/>
          </p:cNvSpPr>
          <p:nvPr>
            <p:ph type="title"/>
          </p:nvPr>
        </p:nvSpPr>
        <p:spPr/>
        <p:txBody>
          <a:bodyPr/>
          <a:lstStyle/>
          <a:p>
            <a:r>
              <a:rPr lang="ko-KR" altLang="en-US" dirty="0"/>
              <a:t>용어 이해</a:t>
            </a:r>
          </a:p>
        </p:txBody>
      </p:sp>
      <p:graphicFrame>
        <p:nvGraphicFramePr>
          <p:cNvPr id="5" name="표 4">
            <a:extLst>
              <a:ext uri="{FF2B5EF4-FFF2-40B4-BE49-F238E27FC236}">
                <a16:creationId xmlns:a16="http://schemas.microsoft.com/office/drawing/2014/main" id="{1CC90197-EFDA-4B59-BD79-A529D90F0153}"/>
              </a:ext>
            </a:extLst>
          </p:cNvPr>
          <p:cNvGraphicFramePr>
            <a:graphicFrameLocks noGrp="1"/>
          </p:cNvGraphicFramePr>
          <p:nvPr>
            <p:extLst>
              <p:ext uri="{D42A27DB-BD31-4B8C-83A1-F6EECF244321}">
                <p14:modId xmlns:p14="http://schemas.microsoft.com/office/powerpoint/2010/main" val="1295816749"/>
              </p:ext>
            </p:extLst>
          </p:nvPr>
        </p:nvGraphicFramePr>
        <p:xfrm>
          <a:off x="313034" y="735389"/>
          <a:ext cx="9855898" cy="4927600"/>
        </p:xfrm>
        <a:graphic>
          <a:graphicData uri="http://schemas.openxmlformats.org/drawingml/2006/table">
            <a:tbl>
              <a:tblPr>
                <a:tableStyleId>{60A59446-8F78-4DC5-A605-F528D7DF9056}</a:tableStyleId>
              </a:tblPr>
              <a:tblGrid>
                <a:gridCol w="1706685">
                  <a:extLst>
                    <a:ext uri="{9D8B030D-6E8A-4147-A177-3AD203B41FA5}">
                      <a16:colId xmlns:a16="http://schemas.microsoft.com/office/drawing/2014/main" val="552591128"/>
                    </a:ext>
                  </a:extLst>
                </a:gridCol>
                <a:gridCol w="5506497">
                  <a:extLst>
                    <a:ext uri="{9D8B030D-6E8A-4147-A177-3AD203B41FA5}">
                      <a16:colId xmlns:a16="http://schemas.microsoft.com/office/drawing/2014/main" val="1290822994"/>
                    </a:ext>
                  </a:extLst>
                </a:gridCol>
                <a:gridCol w="2642716">
                  <a:extLst>
                    <a:ext uri="{9D8B030D-6E8A-4147-A177-3AD203B41FA5}">
                      <a16:colId xmlns:a16="http://schemas.microsoft.com/office/drawing/2014/main" val="2031517184"/>
                    </a:ext>
                  </a:extLst>
                </a:gridCol>
              </a:tblGrid>
              <a:tr h="370840">
                <a:tc>
                  <a:txBody>
                    <a:bodyPr/>
                    <a:lstStyle/>
                    <a:p>
                      <a:pPr algn="ctr" latinLnBrk="1"/>
                      <a:r>
                        <a:rPr lang="ko-KR" altLang="en-US" sz="1400" dirty="0">
                          <a:solidFill>
                            <a:schemeClr val="tx1"/>
                          </a:solidFill>
                        </a:rPr>
                        <a:t>용어</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latinLnBrk="1"/>
                      <a:r>
                        <a:rPr lang="ko-KR" altLang="en-US" sz="1400" dirty="0">
                          <a:solidFill>
                            <a:schemeClr val="tx1"/>
                          </a:solidFill>
                        </a:rPr>
                        <a:t>의미</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latinLnBrk="1"/>
                      <a:r>
                        <a:rPr lang="ko-KR" altLang="en-US" sz="1400" dirty="0">
                          <a:solidFill>
                            <a:schemeClr val="tx1"/>
                          </a:solidFill>
                        </a:rPr>
                        <a:t>예시</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91450278"/>
                  </a:ext>
                </a:extLst>
              </a:tr>
              <a:tr h="370840">
                <a:tc>
                  <a:txBody>
                    <a:bodyPr/>
                    <a:lstStyle/>
                    <a:p>
                      <a:pPr algn="ctr" latinLnBrk="1"/>
                      <a:r>
                        <a:rPr lang="ko-KR" altLang="en-US" sz="1400" dirty="0">
                          <a:solidFill>
                            <a:schemeClr val="tx1"/>
                          </a:solidFill>
                        </a:rPr>
                        <a:t>요청</a:t>
                      </a:r>
                      <a:r>
                        <a:rPr lang="en-US" altLang="ko-KR" sz="1400" dirty="0">
                          <a:solidFill>
                            <a:schemeClr val="tx1"/>
                          </a:solidFill>
                        </a:rPr>
                        <a:t>(=</a:t>
                      </a:r>
                      <a:r>
                        <a:rPr lang="ko-KR" altLang="en-US" sz="1400" dirty="0">
                          <a:solidFill>
                            <a:schemeClr val="tx1"/>
                          </a:solidFill>
                        </a:rPr>
                        <a:t>티켓</a:t>
                      </a:r>
                      <a:r>
                        <a:rPr lang="en-US" altLang="ko-KR" sz="1400" dirty="0">
                          <a:solidFill>
                            <a:schemeClr val="tx1"/>
                          </a:solidFill>
                        </a:rPr>
                        <a:t>)</a:t>
                      </a:r>
                      <a:endParaRPr lang="ko-KR" altLang="en-US" sz="1400" dirty="0">
                        <a:solidFill>
                          <a:schemeClr val="tx1"/>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latinLnBrk="1"/>
                      <a:r>
                        <a:rPr lang="ko-KR" altLang="en-US" sz="1400" dirty="0">
                          <a:solidFill>
                            <a:schemeClr val="tx1"/>
                          </a:solidFill>
                        </a:rPr>
                        <a:t>사용자가 문의를 작성하여 제출한 내용을 요청이라고 합니다</a:t>
                      </a:r>
                      <a:r>
                        <a:rPr lang="en-US" altLang="ko-KR" sz="1400" dirty="0">
                          <a:solidFill>
                            <a:schemeClr val="tx1"/>
                          </a:solidFill>
                        </a:rPr>
                        <a:t>.</a:t>
                      </a:r>
                    </a:p>
                    <a:p>
                      <a:pPr algn="ctr" latinLnBrk="1"/>
                      <a:r>
                        <a:rPr lang="en-US" altLang="ko-KR" sz="1400" dirty="0">
                          <a:solidFill>
                            <a:schemeClr val="tx1"/>
                          </a:solidFill>
                        </a:rPr>
                        <a:t>IT Helpdesk</a:t>
                      </a:r>
                      <a:r>
                        <a:rPr lang="ko-KR" altLang="en-US" sz="1400" dirty="0">
                          <a:solidFill>
                            <a:schemeClr val="tx1"/>
                          </a:solidFill>
                        </a:rPr>
                        <a:t>에서 </a:t>
                      </a:r>
                      <a:r>
                        <a:rPr lang="ko-KR" altLang="en-US" sz="1400" dirty="0">
                          <a:solidFill>
                            <a:srgbClr val="FF0000"/>
                          </a:solidFill>
                        </a:rPr>
                        <a:t>요청</a:t>
                      </a:r>
                      <a:r>
                        <a:rPr lang="ko-KR" altLang="en-US" sz="1400" dirty="0">
                          <a:solidFill>
                            <a:schemeClr val="tx1"/>
                          </a:solidFill>
                        </a:rPr>
                        <a:t> 또는 </a:t>
                      </a:r>
                      <a:r>
                        <a:rPr lang="ko-KR" altLang="en-US" sz="1400" dirty="0">
                          <a:solidFill>
                            <a:srgbClr val="FF0000"/>
                          </a:solidFill>
                        </a:rPr>
                        <a:t>티켓</a:t>
                      </a:r>
                      <a:r>
                        <a:rPr lang="ko-KR" altLang="en-US" sz="1400" dirty="0">
                          <a:solidFill>
                            <a:schemeClr val="tx1"/>
                          </a:solidFill>
                        </a:rPr>
                        <a:t>이라고 표현합니다</a:t>
                      </a:r>
                      <a:r>
                        <a:rPr lang="en-US" altLang="ko-KR" sz="1400" dirty="0">
                          <a:solidFill>
                            <a:schemeClr val="tx1"/>
                          </a:solidFill>
                        </a:rPr>
                        <a:t>.</a:t>
                      </a:r>
                      <a:endParaRPr lang="ko-KR" altLang="en-US" sz="1400" dirty="0">
                        <a:solidFill>
                          <a:schemeClr val="tx1"/>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latinLnBrk="1"/>
                      <a:r>
                        <a:rPr lang="ko-KR" altLang="en-US" sz="1400" dirty="0">
                          <a:solidFill>
                            <a:schemeClr val="tx1"/>
                          </a:solidFill>
                        </a:rPr>
                        <a:t>일반 문의</a:t>
                      </a:r>
                      <a:r>
                        <a:rPr lang="en-US" altLang="ko-KR" sz="1400" dirty="0">
                          <a:solidFill>
                            <a:schemeClr val="tx1"/>
                          </a:solidFill>
                        </a:rPr>
                        <a:t>, </a:t>
                      </a:r>
                      <a:r>
                        <a:rPr lang="ko-KR" altLang="en-US" sz="1400" dirty="0">
                          <a:solidFill>
                            <a:schemeClr val="tx1"/>
                          </a:solidFill>
                        </a:rPr>
                        <a:t>개발 요청</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014928386"/>
                  </a:ext>
                </a:extLst>
              </a:tr>
              <a:tr h="370840">
                <a:tc>
                  <a:txBody>
                    <a:bodyPr/>
                    <a:lstStyle/>
                    <a:p>
                      <a:pPr algn="ctr" latinLnBrk="1"/>
                      <a:r>
                        <a:rPr lang="ko-KR" altLang="en-US" sz="1400" dirty="0">
                          <a:solidFill>
                            <a:schemeClr val="tx1"/>
                          </a:solidFill>
                        </a:rPr>
                        <a:t>카테고리</a:t>
                      </a:r>
                      <a:r>
                        <a:rPr lang="en-US" altLang="ko-KR" sz="1400" dirty="0">
                          <a:solidFill>
                            <a:schemeClr val="tx1"/>
                          </a:solidFill>
                        </a:rPr>
                        <a:t>(=</a:t>
                      </a:r>
                      <a:r>
                        <a:rPr lang="ko-KR" altLang="en-US" sz="1400" dirty="0">
                          <a:solidFill>
                            <a:schemeClr val="tx1"/>
                          </a:solidFill>
                        </a:rPr>
                        <a:t>섹션</a:t>
                      </a:r>
                      <a:r>
                        <a:rPr lang="en-US" altLang="ko-KR" sz="1400" dirty="0">
                          <a:solidFill>
                            <a:schemeClr val="tx1"/>
                          </a:solidFill>
                        </a:rPr>
                        <a:t>)</a:t>
                      </a:r>
                      <a:endParaRPr lang="ko-KR" altLang="en-US" sz="1400" dirty="0">
                        <a:solidFill>
                          <a:schemeClr val="tx1"/>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latinLnBrk="1"/>
                      <a:r>
                        <a:rPr lang="en-US" altLang="ko-KR" sz="1400" dirty="0">
                          <a:solidFill>
                            <a:schemeClr val="tx1"/>
                          </a:solidFill>
                        </a:rPr>
                        <a:t>FAQ, </a:t>
                      </a:r>
                      <a:r>
                        <a:rPr lang="ko-KR" altLang="en-US" sz="1400" dirty="0">
                          <a:solidFill>
                            <a:schemeClr val="tx1"/>
                          </a:solidFill>
                        </a:rPr>
                        <a:t>매뉴얼</a:t>
                      </a:r>
                      <a:r>
                        <a:rPr lang="en-US" altLang="ko-KR" sz="1400" dirty="0">
                          <a:solidFill>
                            <a:schemeClr val="tx1"/>
                          </a:solidFill>
                        </a:rPr>
                        <a:t>, </a:t>
                      </a:r>
                      <a:r>
                        <a:rPr lang="ko-KR" altLang="en-US" sz="1400" dirty="0">
                          <a:solidFill>
                            <a:schemeClr val="tx1"/>
                          </a:solidFill>
                        </a:rPr>
                        <a:t>다운로드 메뉴를 선택해서 보여지는 화면에서</a:t>
                      </a:r>
                      <a:r>
                        <a:rPr lang="en-US" altLang="ko-KR" sz="1400" dirty="0">
                          <a:solidFill>
                            <a:schemeClr val="tx1"/>
                          </a:solidFill>
                        </a:rPr>
                        <a:t>,</a:t>
                      </a:r>
                    </a:p>
                    <a:p>
                      <a:pPr algn="ctr" latinLnBrk="1"/>
                      <a:r>
                        <a:rPr lang="ko-KR" altLang="en-US" sz="1400" dirty="0" err="1">
                          <a:solidFill>
                            <a:schemeClr val="tx1"/>
                          </a:solidFill>
                        </a:rPr>
                        <a:t>그룹핑된</a:t>
                      </a:r>
                      <a:r>
                        <a:rPr lang="ko-KR" altLang="en-US" sz="1400" dirty="0">
                          <a:solidFill>
                            <a:schemeClr val="tx1"/>
                          </a:solidFill>
                        </a:rPr>
                        <a:t> 제목이 카테고리입니다</a:t>
                      </a:r>
                      <a:r>
                        <a:rPr lang="en-US" altLang="ko-KR" sz="1400" dirty="0">
                          <a:solidFill>
                            <a:schemeClr val="tx1"/>
                          </a:solidFill>
                        </a:rPr>
                        <a:t>.</a:t>
                      </a:r>
                    </a:p>
                    <a:p>
                      <a:pPr algn="ctr" latinLnBrk="1"/>
                      <a:r>
                        <a:rPr lang="en-US" altLang="ko-KR" sz="1400" dirty="0">
                          <a:solidFill>
                            <a:schemeClr val="tx1"/>
                          </a:solidFill>
                        </a:rPr>
                        <a:t>IT Helpdesk</a:t>
                      </a:r>
                      <a:r>
                        <a:rPr lang="ko-KR" altLang="en-US" sz="1400" dirty="0">
                          <a:solidFill>
                            <a:schemeClr val="tx1"/>
                          </a:solidFill>
                        </a:rPr>
                        <a:t>에서 </a:t>
                      </a:r>
                      <a:r>
                        <a:rPr lang="ko-KR" altLang="en-US" sz="1400" dirty="0">
                          <a:solidFill>
                            <a:srgbClr val="FF0000"/>
                          </a:solidFill>
                        </a:rPr>
                        <a:t>카테고리</a:t>
                      </a:r>
                      <a:r>
                        <a:rPr lang="ko-KR" altLang="en-US" sz="1400" dirty="0">
                          <a:solidFill>
                            <a:schemeClr val="tx1"/>
                          </a:solidFill>
                        </a:rPr>
                        <a:t>를 </a:t>
                      </a:r>
                      <a:r>
                        <a:rPr lang="ko-KR" altLang="en-US" sz="1400" dirty="0">
                          <a:solidFill>
                            <a:srgbClr val="FF0000"/>
                          </a:solidFill>
                        </a:rPr>
                        <a:t>섹션</a:t>
                      </a:r>
                      <a:r>
                        <a:rPr lang="ko-KR" altLang="en-US" sz="1400" dirty="0">
                          <a:solidFill>
                            <a:schemeClr val="tx1"/>
                          </a:solidFill>
                        </a:rPr>
                        <a:t>이라고 표현합니다</a:t>
                      </a:r>
                      <a:r>
                        <a:rPr lang="en-US" altLang="ko-KR" sz="1400" dirty="0">
                          <a:solidFill>
                            <a:schemeClr val="tx1"/>
                          </a:solidFill>
                        </a:rPr>
                        <a:t>.</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latinLnBrk="1"/>
                      <a:r>
                        <a:rPr lang="en-US" altLang="ko-KR" sz="1400" dirty="0">
                          <a:solidFill>
                            <a:schemeClr val="tx1"/>
                          </a:solidFill>
                        </a:rPr>
                        <a:t>FAQ, </a:t>
                      </a:r>
                      <a:r>
                        <a:rPr lang="ko-KR" altLang="en-US" sz="1400" dirty="0">
                          <a:solidFill>
                            <a:schemeClr val="tx1"/>
                          </a:solidFill>
                        </a:rPr>
                        <a:t>계정</a:t>
                      </a:r>
                      <a:r>
                        <a:rPr lang="en-US" altLang="ko-KR" sz="1400" dirty="0">
                          <a:solidFill>
                            <a:schemeClr val="tx1"/>
                          </a:solidFill>
                        </a:rPr>
                        <a:t>, </a:t>
                      </a:r>
                      <a:r>
                        <a:rPr lang="ko-KR" altLang="en-US" sz="1400" dirty="0">
                          <a:solidFill>
                            <a:schemeClr val="tx1"/>
                          </a:solidFill>
                        </a:rPr>
                        <a:t>기타</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025867444"/>
                  </a:ext>
                </a:extLst>
              </a:tr>
              <a:tr h="370840">
                <a:tc>
                  <a:txBody>
                    <a:bodyPr/>
                    <a:lstStyle/>
                    <a:p>
                      <a:pPr algn="ctr" latinLnBrk="1"/>
                      <a:r>
                        <a:rPr lang="ko-KR" altLang="en-US" sz="1400" dirty="0">
                          <a:solidFill>
                            <a:schemeClr val="tx1"/>
                          </a:solidFill>
                        </a:rPr>
                        <a:t>문서</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latinLnBrk="1"/>
                      <a:r>
                        <a:rPr lang="ko-KR" altLang="en-US" sz="1400" dirty="0">
                          <a:solidFill>
                            <a:schemeClr val="tx1"/>
                          </a:solidFill>
                        </a:rPr>
                        <a:t>사용자가 참조할 수 있도록 준비된 컨텐츠를 문서라고 표현합니다</a:t>
                      </a:r>
                      <a:r>
                        <a:rPr lang="en-US" altLang="ko-KR" sz="1400" dirty="0">
                          <a:solidFill>
                            <a:schemeClr val="tx1"/>
                          </a:solidFill>
                        </a:rPr>
                        <a:t>.</a:t>
                      </a:r>
                      <a:endParaRPr lang="ko-KR" altLang="en-US" sz="1400" dirty="0">
                        <a:solidFill>
                          <a:schemeClr val="tx1"/>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latinLnBrk="1"/>
                      <a:r>
                        <a:rPr lang="en-US" altLang="ko-KR" sz="1400" dirty="0">
                          <a:solidFill>
                            <a:schemeClr val="tx1"/>
                          </a:solidFill>
                        </a:rPr>
                        <a:t>FAQ </a:t>
                      </a:r>
                      <a:r>
                        <a:rPr lang="ko-KR" altLang="en-US" sz="1400" dirty="0">
                          <a:solidFill>
                            <a:schemeClr val="tx1"/>
                          </a:solidFill>
                        </a:rPr>
                        <a:t>내의 컨텐츠</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74642261"/>
                  </a:ext>
                </a:extLst>
              </a:tr>
              <a:tr h="370840">
                <a:tc>
                  <a:txBody>
                    <a:bodyPr/>
                    <a:lstStyle/>
                    <a:p>
                      <a:pPr algn="ctr" latinLnBrk="1"/>
                      <a:r>
                        <a:rPr lang="ko-KR" altLang="en-US" sz="1400" dirty="0">
                          <a:solidFill>
                            <a:schemeClr val="tx1"/>
                          </a:solidFill>
                        </a:rPr>
                        <a:t>이관</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latinLnBrk="1"/>
                      <a:r>
                        <a:rPr lang="ko-KR" altLang="en-US" sz="1400" dirty="0">
                          <a:solidFill>
                            <a:schemeClr val="tx1"/>
                          </a:solidFill>
                        </a:rPr>
                        <a:t>사용자가 요청한 내용에 대하여 실제 수행 부서에서 처리할 수 있도록 요청 내용을 전달하는 것을 이관이라고 표현합니다</a:t>
                      </a:r>
                      <a:r>
                        <a:rPr lang="en-US" altLang="ko-KR" sz="1400" dirty="0">
                          <a:solidFill>
                            <a:schemeClr val="tx1"/>
                          </a:solidFill>
                        </a:rPr>
                        <a:t>.</a:t>
                      </a:r>
                    </a:p>
                    <a:p>
                      <a:pPr algn="ctr" latinLnBrk="1"/>
                      <a:r>
                        <a:rPr lang="en-US" altLang="ko-KR" sz="1400" dirty="0">
                          <a:solidFill>
                            <a:schemeClr val="tx1"/>
                          </a:solidFill>
                        </a:rPr>
                        <a:t>IT Helpdesk</a:t>
                      </a:r>
                      <a:r>
                        <a:rPr lang="ko-KR" altLang="en-US" sz="1400" dirty="0">
                          <a:solidFill>
                            <a:schemeClr val="tx1"/>
                          </a:solidFill>
                        </a:rPr>
                        <a:t>에서는 </a:t>
                      </a:r>
                      <a:r>
                        <a:rPr lang="en-US" altLang="ko-KR" sz="1400" dirty="0">
                          <a:solidFill>
                            <a:schemeClr val="tx1"/>
                          </a:solidFill>
                        </a:rPr>
                        <a:t>Jira </a:t>
                      </a:r>
                      <a:r>
                        <a:rPr lang="ko-KR" altLang="en-US" sz="1400" dirty="0">
                          <a:solidFill>
                            <a:schemeClr val="tx1"/>
                          </a:solidFill>
                        </a:rPr>
                        <a:t>서비스로 요청을 이관하여 처리할 수 있습니다</a:t>
                      </a:r>
                      <a:r>
                        <a:rPr lang="en-US" altLang="ko-KR" sz="1400" dirty="0">
                          <a:solidFill>
                            <a:schemeClr val="tx1"/>
                          </a:solidFill>
                        </a:rPr>
                        <a:t>.</a:t>
                      </a:r>
                      <a:endParaRPr lang="ko-KR" altLang="en-US" sz="1400" dirty="0">
                        <a:solidFill>
                          <a:schemeClr val="tx1"/>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latinLnBrk="1"/>
                      <a:r>
                        <a:rPr lang="en-US" altLang="ko-KR" sz="1400" dirty="0">
                          <a:solidFill>
                            <a:schemeClr val="tx1"/>
                          </a:solidFill>
                        </a:rPr>
                        <a:t>Jira </a:t>
                      </a:r>
                      <a:r>
                        <a:rPr lang="ko-KR" altLang="en-US" sz="1400" dirty="0">
                          <a:solidFill>
                            <a:schemeClr val="tx1"/>
                          </a:solidFill>
                        </a:rPr>
                        <a:t>이관</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61577460"/>
                  </a:ext>
                </a:extLst>
              </a:tr>
              <a:tr h="370840">
                <a:tc>
                  <a:txBody>
                    <a:bodyPr/>
                    <a:lstStyle/>
                    <a:p>
                      <a:pPr algn="ctr" latinLnBrk="1"/>
                      <a:r>
                        <a:rPr lang="en-US" altLang="ko-KR" sz="1400" dirty="0">
                          <a:solidFill>
                            <a:schemeClr val="tx1"/>
                          </a:solidFill>
                        </a:rPr>
                        <a:t>Workflow</a:t>
                      </a:r>
                      <a:endParaRPr lang="ko-KR" altLang="en-US" sz="1400" dirty="0">
                        <a:solidFill>
                          <a:schemeClr val="tx1"/>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latinLnBrk="1"/>
                      <a:r>
                        <a:rPr lang="ko-KR" altLang="en-US" sz="1400" dirty="0">
                          <a:solidFill>
                            <a:schemeClr val="tx1"/>
                          </a:solidFill>
                        </a:rPr>
                        <a:t>개발 요청</a:t>
                      </a:r>
                      <a:r>
                        <a:rPr lang="en-US" altLang="ko-KR" sz="1400" dirty="0">
                          <a:solidFill>
                            <a:schemeClr val="tx1"/>
                          </a:solidFill>
                        </a:rPr>
                        <a:t>, </a:t>
                      </a:r>
                      <a:r>
                        <a:rPr lang="ko-KR" altLang="en-US" sz="1400" dirty="0">
                          <a:solidFill>
                            <a:schemeClr val="tx1"/>
                          </a:solidFill>
                        </a:rPr>
                        <a:t>데이터 추출</a:t>
                      </a:r>
                      <a:r>
                        <a:rPr lang="en-US" altLang="ko-KR" sz="1400" dirty="0">
                          <a:solidFill>
                            <a:schemeClr val="tx1"/>
                          </a:solidFill>
                        </a:rPr>
                        <a:t>/</a:t>
                      </a:r>
                      <a:r>
                        <a:rPr lang="ko-KR" altLang="en-US" sz="1400" dirty="0">
                          <a:solidFill>
                            <a:schemeClr val="tx1"/>
                          </a:solidFill>
                        </a:rPr>
                        <a:t>수정</a:t>
                      </a:r>
                      <a:r>
                        <a:rPr lang="en-US" altLang="ko-KR" sz="1400" dirty="0">
                          <a:solidFill>
                            <a:schemeClr val="tx1"/>
                          </a:solidFill>
                        </a:rPr>
                        <a:t>, IT </a:t>
                      </a:r>
                      <a:r>
                        <a:rPr lang="ko-KR" altLang="en-US" sz="1400" dirty="0">
                          <a:solidFill>
                            <a:schemeClr val="tx1"/>
                          </a:solidFill>
                        </a:rPr>
                        <a:t>기기신청</a:t>
                      </a:r>
                      <a:r>
                        <a:rPr lang="en-US" altLang="ko-KR" sz="1400" dirty="0">
                          <a:solidFill>
                            <a:schemeClr val="tx1"/>
                          </a:solidFill>
                        </a:rPr>
                        <a:t>, </a:t>
                      </a:r>
                      <a:r>
                        <a:rPr lang="ko-KR" altLang="en-US" sz="1400" dirty="0">
                          <a:solidFill>
                            <a:schemeClr val="tx1"/>
                          </a:solidFill>
                        </a:rPr>
                        <a:t>네트워크 요청에서 결재자를 지정하여 처리하는 것을 </a:t>
                      </a:r>
                      <a:r>
                        <a:rPr lang="en-US" altLang="ko-KR" sz="1400" dirty="0">
                          <a:solidFill>
                            <a:schemeClr val="tx1"/>
                          </a:solidFill>
                        </a:rPr>
                        <a:t>Workflow</a:t>
                      </a:r>
                      <a:r>
                        <a:rPr lang="ko-KR" altLang="en-US" sz="1400" dirty="0">
                          <a:solidFill>
                            <a:schemeClr val="tx1"/>
                          </a:solidFill>
                        </a:rPr>
                        <a:t>라고 합니다</a:t>
                      </a:r>
                      <a:r>
                        <a:rPr lang="en-US" altLang="ko-KR" sz="1400" dirty="0">
                          <a:solidFill>
                            <a:schemeClr val="tx1"/>
                          </a:solidFill>
                        </a:rPr>
                        <a:t>.</a:t>
                      </a:r>
                    </a:p>
                    <a:p>
                      <a:pPr algn="ctr" latinLnBrk="1"/>
                      <a:r>
                        <a:rPr lang="en-US" altLang="ko-KR" sz="1400" dirty="0">
                          <a:solidFill>
                            <a:schemeClr val="tx1"/>
                          </a:solidFill>
                        </a:rPr>
                        <a:t>AP-ON </a:t>
                      </a:r>
                      <a:r>
                        <a:rPr lang="ko-KR" altLang="en-US" sz="1400" dirty="0">
                          <a:solidFill>
                            <a:schemeClr val="tx1"/>
                          </a:solidFill>
                        </a:rPr>
                        <a:t>결재와 다른 서비스 시스템입니다</a:t>
                      </a:r>
                      <a:r>
                        <a:rPr lang="en-US" altLang="ko-KR" sz="1400" dirty="0">
                          <a:solidFill>
                            <a:schemeClr val="tx1"/>
                          </a:solidFill>
                        </a:rPr>
                        <a:t>.</a:t>
                      </a:r>
                      <a:endParaRPr lang="ko-KR" altLang="en-US" sz="1400" dirty="0">
                        <a:solidFill>
                          <a:schemeClr val="tx1"/>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latinLnBrk="1"/>
                      <a:r>
                        <a:rPr lang="ko-KR" altLang="en-US" sz="1400" dirty="0">
                          <a:solidFill>
                            <a:schemeClr val="tx1"/>
                          </a:solidFill>
                        </a:rPr>
                        <a:t>개발 요청의 결재자 지정</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316168135"/>
                  </a:ext>
                </a:extLst>
              </a:tr>
              <a:tr h="370840">
                <a:tc>
                  <a:txBody>
                    <a:bodyPr/>
                    <a:lstStyle/>
                    <a:p>
                      <a:pPr algn="ctr" latinLnBrk="1"/>
                      <a:r>
                        <a:rPr lang="ko-KR" altLang="en-US" sz="1400" dirty="0" err="1">
                          <a:solidFill>
                            <a:schemeClr val="tx1"/>
                          </a:solidFill>
                        </a:rPr>
                        <a:t>북마크</a:t>
                      </a:r>
                      <a:r>
                        <a:rPr lang="en-US" altLang="ko-KR" sz="1400" dirty="0">
                          <a:solidFill>
                            <a:schemeClr val="tx1"/>
                          </a:solidFill>
                        </a:rPr>
                        <a:t>(=</a:t>
                      </a:r>
                      <a:r>
                        <a:rPr lang="ko-KR" altLang="en-US" sz="1400" dirty="0" err="1">
                          <a:solidFill>
                            <a:schemeClr val="tx1"/>
                          </a:solidFill>
                        </a:rPr>
                        <a:t>팔로잉</a:t>
                      </a:r>
                      <a:r>
                        <a:rPr lang="en-US" altLang="ko-KR" sz="1400" dirty="0">
                          <a:solidFill>
                            <a:schemeClr val="tx1"/>
                          </a:solidFill>
                        </a:rPr>
                        <a:t>)</a:t>
                      </a:r>
                      <a:endParaRPr lang="ko-KR" altLang="en-US" sz="1400" dirty="0">
                        <a:solidFill>
                          <a:schemeClr val="tx1"/>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latinLnBrk="1"/>
                      <a:r>
                        <a:rPr lang="en-US" altLang="ko-KR" sz="1400" dirty="0">
                          <a:solidFill>
                            <a:schemeClr val="tx1"/>
                          </a:solidFill>
                        </a:rPr>
                        <a:t>FAQ</a:t>
                      </a:r>
                      <a:r>
                        <a:rPr lang="ko-KR" altLang="en-US" sz="1400" dirty="0">
                          <a:solidFill>
                            <a:schemeClr val="tx1"/>
                          </a:solidFill>
                        </a:rPr>
                        <a:t> 문서</a:t>
                      </a:r>
                      <a:r>
                        <a:rPr lang="en-US" altLang="ko-KR" sz="1400" dirty="0">
                          <a:solidFill>
                            <a:schemeClr val="tx1"/>
                          </a:solidFill>
                        </a:rPr>
                        <a:t>, </a:t>
                      </a:r>
                      <a:r>
                        <a:rPr lang="ko-KR" altLang="en-US" sz="1400" dirty="0">
                          <a:solidFill>
                            <a:schemeClr val="tx1"/>
                          </a:solidFill>
                        </a:rPr>
                        <a:t>매뉴얼 문서</a:t>
                      </a:r>
                      <a:r>
                        <a:rPr lang="en-US" altLang="ko-KR" sz="1400" dirty="0">
                          <a:solidFill>
                            <a:schemeClr val="tx1"/>
                          </a:solidFill>
                        </a:rPr>
                        <a:t>, </a:t>
                      </a:r>
                      <a:r>
                        <a:rPr lang="ko-KR" altLang="en-US" sz="1400" dirty="0">
                          <a:solidFill>
                            <a:schemeClr val="tx1"/>
                          </a:solidFill>
                        </a:rPr>
                        <a:t>다운로드 파일에 대해 사용자가 </a:t>
                      </a:r>
                      <a:r>
                        <a:rPr lang="ko-KR" altLang="en-US" sz="1400" dirty="0" err="1">
                          <a:solidFill>
                            <a:schemeClr val="tx1"/>
                          </a:solidFill>
                        </a:rPr>
                        <a:t>즐겨찾기</a:t>
                      </a:r>
                      <a:r>
                        <a:rPr lang="ko-KR" altLang="en-US" sz="1400" dirty="0">
                          <a:solidFill>
                            <a:schemeClr val="tx1"/>
                          </a:solidFill>
                        </a:rPr>
                        <a:t> 처리하는 것을 </a:t>
                      </a:r>
                      <a:r>
                        <a:rPr lang="ko-KR" altLang="en-US" sz="1400" dirty="0" err="1">
                          <a:solidFill>
                            <a:schemeClr val="tx1"/>
                          </a:solidFill>
                        </a:rPr>
                        <a:t>북마크라고</a:t>
                      </a:r>
                      <a:r>
                        <a:rPr lang="ko-KR" altLang="en-US" sz="1400" dirty="0">
                          <a:solidFill>
                            <a:schemeClr val="tx1"/>
                          </a:solidFill>
                        </a:rPr>
                        <a:t> 합니다</a:t>
                      </a:r>
                      <a:r>
                        <a:rPr lang="en-US" altLang="ko-KR" sz="1400" dirty="0">
                          <a:solidFill>
                            <a:schemeClr val="tx1"/>
                          </a:solidFill>
                        </a:rPr>
                        <a:t>.</a:t>
                      </a:r>
                    </a:p>
                    <a:p>
                      <a:pPr algn="ctr" latinLnBrk="1"/>
                      <a:r>
                        <a:rPr lang="en-US" altLang="ko-KR" sz="1400" dirty="0">
                          <a:solidFill>
                            <a:schemeClr val="tx1"/>
                          </a:solidFill>
                        </a:rPr>
                        <a:t>IT</a:t>
                      </a:r>
                      <a:r>
                        <a:rPr lang="ko-KR" altLang="en-US" sz="1400" dirty="0">
                          <a:solidFill>
                            <a:schemeClr val="tx1"/>
                          </a:solidFill>
                        </a:rPr>
                        <a:t> </a:t>
                      </a:r>
                      <a:r>
                        <a:rPr lang="en-US" altLang="ko-KR" sz="1400" dirty="0">
                          <a:solidFill>
                            <a:schemeClr val="tx1"/>
                          </a:solidFill>
                        </a:rPr>
                        <a:t>Helpdesk</a:t>
                      </a:r>
                      <a:r>
                        <a:rPr lang="ko-KR" altLang="en-US" sz="1400" dirty="0">
                          <a:solidFill>
                            <a:schemeClr val="tx1"/>
                          </a:solidFill>
                        </a:rPr>
                        <a:t>에서는 </a:t>
                      </a:r>
                      <a:r>
                        <a:rPr lang="ko-KR" altLang="en-US" sz="1400" dirty="0" err="1">
                          <a:solidFill>
                            <a:srgbClr val="FF0000"/>
                          </a:solidFill>
                        </a:rPr>
                        <a:t>북마크</a:t>
                      </a:r>
                      <a:r>
                        <a:rPr lang="ko-KR" altLang="en-US" sz="1400" dirty="0">
                          <a:solidFill>
                            <a:schemeClr val="tx1"/>
                          </a:solidFill>
                        </a:rPr>
                        <a:t> 또는 </a:t>
                      </a:r>
                      <a:r>
                        <a:rPr lang="ko-KR" altLang="en-US" sz="1400" dirty="0" err="1">
                          <a:solidFill>
                            <a:srgbClr val="FF0000"/>
                          </a:solidFill>
                        </a:rPr>
                        <a:t>팔로잉</a:t>
                      </a:r>
                      <a:r>
                        <a:rPr lang="ko-KR" altLang="en-US" sz="1400" dirty="0" err="1">
                          <a:solidFill>
                            <a:schemeClr val="tx1"/>
                          </a:solidFill>
                        </a:rPr>
                        <a:t>이라고</a:t>
                      </a:r>
                      <a:r>
                        <a:rPr lang="ko-KR" altLang="en-US" sz="1400" dirty="0">
                          <a:solidFill>
                            <a:schemeClr val="tx1"/>
                          </a:solidFill>
                        </a:rPr>
                        <a:t> 표현합니다</a:t>
                      </a:r>
                      <a:r>
                        <a:rPr lang="en-US" altLang="ko-KR" sz="1400" dirty="0">
                          <a:solidFill>
                            <a:schemeClr val="tx1"/>
                          </a:solidFill>
                        </a:rPr>
                        <a:t>.</a:t>
                      </a:r>
                      <a:endParaRPr lang="ko-KR" altLang="en-US" sz="1400" dirty="0">
                        <a:solidFill>
                          <a:schemeClr val="tx1"/>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latinLnBrk="1"/>
                      <a:r>
                        <a:rPr lang="ko-KR" altLang="en-US" sz="1400" dirty="0">
                          <a:solidFill>
                            <a:schemeClr val="tx1"/>
                          </a:solidFill>
                        </a:rPr>
                        <a:t>내 프로필의 </a:t>
                      </a:r>
                      <a:r>
                        <a:rPr lang="ko-KR" altLang="en-US" sz="1400" dirty="0" err="1">
                          <a:solidFill>
                            <a:schemeClr val="tx1"/>
                          </a:solidFill>
                        </a:rPr>
                        <a:t>북마크</a:t>
                      </a:r>
                      <a:endParaRPr lang="ko-KR" altLang="en-US" sz="1400" dirty="0">
                        <a:solidFill>
                          <a:schemeClr val="tx1"/>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469479937"/>
                  </a:ext>
                </a:extLst>
              </a:tr>
              <a:tr h="370840">
                <a:tc>
                  <a:txBody>
                    <a:bodyPr/>
                    <a:lstStyle/>
                    <a:p>
                      <a:pPr algn="ctr" latinLnBrk="1"/>
                      <a:endParaRPr lang="ko-KR" altLang="en-US" sz="1400" dirty="0">
                        <a:solidFill>
                          <a:schemeClr val="tx1"/>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latinLnBrk="1"/>
                      <a:r>
                        <a:rPr lang="ko-KR" altLang="en-US" sz="1400" dirty="0">
                          <a:solidFill>
                            <a:schemeClr val="tx1"/>
                          </a:solidFill>
                        </a:rPr>
                        <a:t>해당 화면에서 중요하게 설명하는 내용입니다</a:t>
                      </a:r>
                      <a:r>
                        <a:rPr lang="en-US" altLang="ko-KR" sz="1400" dirty="0">
                          <a:solidFill>
                            <a:schemeClr val="tx1"/>
                          </a:solidFill>
                        </a:rPr>
                        <a:t>.</a:t>
                      </a:r>
                      <a:endParaRPr lang="ko-KR" altLang="en-US" sz="1400" dirty="0">
                        <a:solidFill>
                          <a:schemeClr val="tx1"/>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latinLnBrk="1"/>
                      <a:endParaRPr lang="ko-KR" altLang="en-US" sz="1400" dirty="0">
                        <a:solidFill>
                          <a:schemeClr val="tx1"/>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344381680"/>
                  </a:ext>
                </a:extLst>
              </a:tr>
              <a:tr h="370840">
                <a:tc>
                  <a:txBody>
                    <a:bodyPr/>
                    <a:lstStyle/>
                    <a:p>
                      <a:pPr algn="ctr" latinLnBrk="1"/>
                      <a:endParaRPr lang="ko-KR" altLang="en-US" sz="1400" dirty="0">
                        <a:solidFill>
                          <a:schemeClr val="tx1"/>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latinLnBrk="1"/>
                      <a:r>
                        <a:rPr lang="ko-KR" altLang="en-US" sz="1400" dirty="0">
                          <a:solidFill>
                            <a:schemeClr val="tx1"/>
                          </a:solidFill>
                        </a:rPr>
                        <a:t>해당 화면에서 부가적으로 설명하는 내용입니다</a:t>
                      </a:r>
                      <a:r>
                        <a:rPr lang="en-US" altLang="ko-KR" sz="1400" dirty="0">
                          <a:solidFill>
                            <a:schemeClr val="tx1"/>
                          </a:solidFill>
                        </a:rPr>
                        <a:t>.</a:t>
                      </a:r>
                      <a:endParaRPr lang="ko-KR" altLang="en-US" sz="1400" dirty="0">
                        <a:solidFill>
                          <a:schemeClr val="tx1"/>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latinLnBrk="1"/>
                      <a:endParaRPr lang="ko-KR" altLang="en-US" sz="1400" dirty="0">
                        <a:solidFill>
                          <a:schemeClr val="tx1"/>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373527886"/>
                  </a:ext>
                </a:extLst>
              </a:tr>
            </a:tbl>
          </a:graphicData>
        </a:graphic>
      </p:graphicFrame>
      <p:sp>
        <p:nvSpPr>
          <p:cNvPr id="6" name="타원 5">
            <a:extLst>
              <a:ext uri="{FF2B5EF4-FFF2-40B4-BE49-F238E27FC236}">
                <a16:creationId xmlns:a16="http://schemas.microsoft.com/office/drawing/2014/main" id="{8A87F81C-17BE-4677-8168-99A45C4D1631}"/>
              </a:ext>
            </a:extLst>
          </p:cNvPr>
          <p:cNvSpPr/>
          <p:nvPr/>
        </p:nvSpPr>
        <p:spPr>
          <a:xfrm>
            <a:off x="1079586" y="5018656"/>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7" name="타원 6">
            <a:extLst>
              <a:ext uri="{FF2B5EF4-FFF2-40B4-BE49-F238E27FC236}">
                <a16:creationId xmlns:a16="http://schemas.microsoft.com/office/drawing/2014/main" id="{9D10E017-EA25-4715-A2D9-C3A8E99AAEE1}"/>
              </a:ext>
            </a:extLst>
          </p:cNvPr>
          <p:cNvSpPr/>
          <p:nvPr/>
        </p:nvSpPr>
        <p:spPr>
          <a:xfrm>
            <a:off x="1079586" y="5410541"/>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Tree>
    <p:extLst>
      <p:ext uri="{BB962C8B-B14F-4D97-AF65-F5344CB8AC3E}">
        <p14:creationId xmlns:p14="http://schemas.microsoft.com/office/powerpoint/2010/main" val="14200639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CC678146-9A84-40FD-86DD-6E035980DEB6}"/>
              </a:ext>
            </a:extLst>
          </p:cNvPr>
          <p:cNvPicPr>
            <a:picLocks noChangeAspect="1"/>
          </p:cNvPicPr>
          <p:nvPr/>
        </p:nvPicPr>
        <p:blipFill>
          <a:blip r:embed="rId2"/>
          <a:stretch>
            <a:fillRect/>
          </a:stretch>
        </p:blipFill>
        <p:spPr>
          <a:xfrm>
            <a:off x="370315" y="1749916"/>
            <a:ext cx="3781235" cy="411861"/>
          </a:xfrm>
          <a:prstGeom prst="rect">
            <a:avLst/>
          </a:prstGeom>
        </p:spPr>
      </p:pic>
      <p:sp>
        <p:nvSpPr>
          <p:cNvPr id="2" name="슬라이드 번호 개체 틀 1">
            <a:extLst>
              <a:ext uri="{FF2B5EF4-FFF2-40B4-BE49-F238E27FC236}">
                <a16:creationId xmlns:a16="http://schemas.microsoft.com/office/drawing/2014/main" id="{A2E573C3-2E07-46DC-A484-81B345FA4A8A}"/>
              </a:ext>
            </a:extLst>
          </p:cNvPr>
          <p:cNvSpPr>
            <a:spLocks noGrp="1"/>
          </p:cNvSpPr>
          <p:nvPr>
            <p:ph type="sldNum" sz="quarter" idx="12"/>
          </p:nvPr>
        </p:nvSpPr>
        <p:spPr/>
        <p:txBody>
          <a:bodyPr/>
          <a:lstStyle/>
          <a:p>
            <a:fld id="{33936384-6829-4736-91C5-B78CFB86700B}" type="slidenum">
              <a:rPr lang="ko-KR" altLang="en-US" smtClean="0">
                <a:solidFill>
                  <a:prstClr val="black">
                    <a:tint val="75000"/>
                  </a:prstClr>
                </a:solidFill>
              </a:rPr>
              <a:pPr/>
              <a:t>40</a:t>
            </a:fld>
            <a:endParaRPr lang="ko-KR" altLang="en-US" dirty="0">
              <a:solidFill>
                <a:prstClr val="black">
                  <a:tint val="75000"/>
                </a:prstClr>
              </a:solidFill>
            </a:endParaRPr>
          </a:p>
        </p:txBody>
      </p:sp>
      <p:sp>
        <p:nvSpPr>
          <p:cNvPr id="3" name="텍스트 개체 틀 2">
            <a:extLst>
              <a:ext uri="{FF2B5EF4-FFF2-40B4-BE49-F238E27FC236}">
                <a16:creationId xmlns:a16="http://schemas.microsoft.com/office/drawing/2014/main" id="{048389E4-9BF2-437B-83E2-FE8E6CF2D96D}"/>
              </a:ext>
            </a:extLst>
          </p:cNvPr>
          <p:cNvSpPr>
            <a:spLocks noGrp="1"/>
          </p:cNvSpPr>
          <p:nvPr>
            <p:ph type="body" sz="quarter" idx="11"/>
          </p:nvPr>
        </p:nvSpPr>
        <p:spPr/>
        <p:txBody>
          <a:bodyPr/>
          <a:lstStyle/>
          <a:p>
            <a:r>
              <a:rPr lang="en-US" altLang="ko-KR" dirty="0"/>
              <a:t>GUIDE-REQUEST-07</a:t>
            </a:r>
            <a:endParaRPr lang="ko-KR" altLang="en-US" dirty="0"/>
          </a:p>
        </p:txBody>
      </p:sp>
      <p:sp>
        <p:nvSpPr>
          <p:cNvPr id="4" name="텍스트 개체 틀 3">
            <a:extLst>
              <a:ext uri="{FF2B5EF4-FFF2-40B4-BE49-F238E27FC236}">
                <a16:creationId xmlns:a16="http://schemas.microsoft.com/office/drawing/2014/main" id="{94AC05BA-9838-4A6E-9C97-DDDB7EFEA762}"/>
              </a:ext>
            </a:extLst>
          </p:cNvPr>
          <p:cNvSpPr>
            <a:spLocks noGrp="1"/>
          </p:cNvSpPr>
          <p:nvPr>
            <p:ph type="body" sz="quarter" idx="13"/>
          </p:nvPr>
        </p:nvSpPr>
        <p:spPr/>
        <p:txBody>
          <a:bodyPr/>
          <a:lstStyle/>
          <a:p>
            <a:r>
              <a:rPr lang="en-US" altLang="ko-KR" dirty="0"/>
              <a:t>Network Request</a:t>
            </a:r>
            <a:endParaRPr lang="ko-KR" altLang="en-US" dirty="0"/>
          </a:p>
        </p:txBody>
      </p:sp>
      <p:sp>
        <p:nvSpPr>
          <p:cNvPr id="45" name="텍스트 개체 틀 25">
            <a:extLst>
              <a:ext uri="{FF2B5EF4-FFF2-40B4-BE49-F238E27FC236}">
                <a16:creationId xmlns:a16="http://schemas.microsoft.com/office/drawing/2014/main" id="{D6608DD2-183F-4BB9-A9B4-10047D29D1A1}"/>
              </a:ext>
            </a:extLst>
          </p:cNvPr>
          <p:cNvSpPr>
            <a:spLocks noGrp="1"/>
          </p:cNvSpPr>
          <p:nvPr>
            <p:ph type="body" sz="quarter" idx="14"/>
          </p:nvPr>
        </p:nvSpPr>
        <p:spPr/>
        <p:txBody>
          <a:bodyPr/>
          <a:lstStyle/>
          <a:p>
            <a:r>
              <a:rPr lang="en-US" altLang="ko-KR" dirty="0"/>
              <a:t>(1) [Required] Specify the requested item and detailed item. If you select a requested item, the detailed items of the selected item are displayed.</a:t>
            </a:r>
          </a:p>
          <a:p>
            <a:r>
              <a:rPr lang="en-US" altLang="ko-KR" dirty="0"/>
              <a:t>(2) Enter the service request address.</a:t>
            </a:r>
          </a:p>
          <a:p>
            <a:r>
              <a:rPr lang="en-US" altLang="ko-KR" dirty="0"/>
              <a:t>(3) Required/Common] Enter a title and description. The same item is shown on all request screens.</a:t>
            </a:r>
          </a:p>
          <a:p>
            <a:r>
              <a:rPr lang="en-US" altLang="ko-KR" dirty="0"/>
              <a:t>(4) [Selection/Common] The same item is displayed on all request screens.</a:t>
            </a:r>
          </a:p>
          <a:p>
            <a:pPr marL="171450" indent="-171450">
              <a:spcBef>
                <a:spcPts val="200"/>
              </a:spcBef>
              <a:buFont typeface="Arial" panose="020B0604020202020204" pitchFamily="34" charset="0"/>
              <a:buChar char="•"/>
            </a:pPr>
            <a:r>
              <a:rPr lang="en-US" altLang="ko-KR" dirty="0"/>
              <a:t>Specifies the referrer who needs a reference for the request that the user makes.</a:t>
            </a:r>
          </a:p>
          <a:p>
            <a:pPr marL="171450" indent="-171450">
              <a:spcBef>
                <a:spcPts val="200"/>
              </a:spcBef>
              <a:buFont typeface="Arial" panose="020B0604020202020204" pitchFamily="34" charset="0"/>
              <a:buChar char="•"/>
            </a:pPr>
            <a:r>
              <a:rPr lang="en-US" altLang="ko-KR" dirty="0"/>
              <a:t>Specifies the desired completion date for the service request.</a:t>
            </a:r>
          </a:p>
          <a:p>
            <a:pPr marL="171450" indent="-171450">
              <a:spcBef>
                <a:spcPts val="200"/>
              </a:spcBef>
              <a:buFont typeface="Arial" panose="020B0604020202020204" pitchFamily="34" charset="0"/>
              <a:buChar char="•"/>
            </a:pPr>
            <a:r>
              <a:rPr lang="en-US" altLang="ko-KR" dirty="0"/>
              <a:t>It is designated if the actual requester is different for the request made by the user.</a:t>
            </a:r>
          </a:p>
          <a:p>
            <a:pPr marL="171450" indent="-171450">
              <a:spcBef>
                <a:spcPts val="200"/>
              </a:spcBef>
              <a:buFont typeface="Arial" panose="020B0604020202020204" pitchFamily="34" charset="0"/>
              <a:buChar char="•"/>
            </a:pPr>
            <a:r>
              <a:rPr lang="en-US" altLang="ko-KR" dirty="0"/>
              <a:t>If you have a file to reference, add it and attach it.</a:t>
            </a:r>
          </a:p>
        </p:txBody>
      </p:sp>
      <p:sp>
        <p:nvSpPr>
          <p:cNvPr id="58" name="타원 57">
            <a:extLst>
              <a:ext uri="{FF2B5EF4-FFF2-40B4-BE49-F238E27FC236}">
                <a16:creationId xmlns:a16="http://schemas.microsoft.com/office/drawing/2014/main" id="{21BB2DB5-5B4D-48A6-8136-61BD5D06A01E}"/>
              </a:ext>
            </a:extLst>
          </p:cNvPr>
          <p:cNvSpPr/>
          <p:nvPr/>
        </p:nvSpPr>
        <p:spPr>
          <a:xfrm>
            <a:off x="7692400" y="76436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44" name="TextBox 43">
            <a:extLst>
              <a:ext uri="{FF2B5EF4-FFF2-40B4-BE49-F238E27FC236}">
                <a16:creationId xmlns:a16="http://schemas.microsoft.com/office/drawing/2014/main" id="{1E5D1DCB-20F0-4E5D-9860-9B893D9FEDFA}"/>
              </a:ext>
            </a:extLst>
          </p:cNvPr>
          <p:cNvSpPr txBox="1"/>
          <p:nvPr/>
        </p:nvSpPr>
        <p:spPr>
          <a:xfrm>
            <a:off x="4384804" y="741166"/>
            <a:ext cx="3130688" cy="1132939"/>
          </a:xfrm>
          <a:prstGeom prst="rect">
            <a:avLst/>
          </a:prstGeom>
          <a:solidFill>
            <a:schemeClr val="accent5">
              <a:lumMod val="20000"/>
              <a:lumOff val="80000"/>
            </a:schemeClr>
          </a:solidFill>
        </p:spPr>
        <p:txBody>
          <a:bodyPr wrap="square" rtlCol="0">
            <a:spAutoFit/>
          </a:bodyPr>
          <a:lstStyle/>
          <a:p>
            <a:pPr algn="ctr">
              <a:lnSpc>
                <a:spcPct val="130000"/>
              </a:lnSpc>
            </a:pPr>
            <a:r>
              <a:rPr lang="en-US" altLang="ko-KR" sz="1800" b="1" dirty="0">
                <a:latin typeface="아리따-돋움(TTF)-Medium" panose="02020603020101020101" pitchFamily="18" charset="-127"/>
                <a:ea typeface="아리따-돋움(TTF)-Medium" panose="02020603020101020101" pitchFamily="18" charset="-127"/>
              </a:rPr>
              <a:t>Request</a:t>
            </a:r>
            <a:r>
              <a:rPr lang="ko-KR" altLang="en-US" sz="1800" b="1" dirty="0">
                <a:latin typeface="아리따-돋움(TTF)-Medium" panose="02020603020101020101" pitchFamily="18" charset="-127"/>
                <a:ea typeface="아리따-돋움(TTF)-Medium" panose="02020603020101020101" pitchFamily="18" charset="-127"/>
              </a:rPr>
              <a:t> </a:t>
            </a:r>
            <a:r>
              <a:rPr lang="en-US" altLang="ko-KR" sz="1800" b="1" dirty="0">
                <a:latin typeface="아리따-돋움(TTF)-Medium" panose="02020603020101020101" pitchFamily="18" charset="-127"/>
                <a:ea typeface="아리따-돋움(TTF)-Medium" panose="02020603020101020101" pitchFamily="18" charset="-127"/>
              </a:rPr>
              <a:t>for</a:t>
            </a:r>
            <a:r>
              <a:rPr lang="ko-KR" altLang="en-US" sz="1800" b="1" dirty="0">
                <a:latin typeface="아리따-돋움(TTF)-Medium" panose="02020603020101020101" pitchFamily="18" charset="-127"/>
                <a:ea typeface="아리따-돋움(TTF)-Medium" panose="02020603020101020101" pitchFamily="18" charset="-127"/>
              </a:rPr>
              <a:t> </a:t>
            </a:r>
            <a:r>
              <a:rPr lang="en-US" altLang="ko-KR" sz="1800" b="1" dirty="0">
                <a:latin typeface="아리따-돋움(TTF)-Medium" panose="02020603020101020101" pitchFamily="18" charset="-127"/>
                <a:ea typeface="아리따-돋움(TTF)-Medium" panose="02020603020101020101" pitchFamily="18" charset="-127"/>
              </a:rPr>
              <a:t>new</a:t>
            </a:r>
            <a:r>
              <a:rPr lang="ko-KR" altLang="en-US" sz="1800" b="1" dirty="0">
                <a:latin typeface="아리따-돋움(TTF)-Medium" panose="02020603020101020101" pitchFamily="18" charset="-127"/>
                <a:ea typeface="아리따-돋움(TTF)-Medium" panose="02020603020101020101" pitchFamily="18" charset="-127"/>
              </a:rPr>
              <a:t> </a:t>
            </a:r>
            <a:r>
              <a:rPr lang="en-US" altLang="ko-KR" sz="1800" b="1" dirty="0">
                <a:latin typeface="아리따-돋움(TTF)-Medium" panose="02020603020101020101" pitchFamily="18" charset="-127"/>
                <a:ea typeface="아리따-돋움(TTF)-Medium" panose="02020603020101020101" pitchFamily="18" charset="-127"/>
              </a:rPr>
              <a:t>network</a:t>
            </a:r>
            <a:r>
              <a:rPr lang="ko-KR" altLang="en-US" sz="1800" b="1" dirty="0">
                <a:latin typeface="아리따-돋움(TTF)-Medium" panose="02020603020101020101" pitchFamily="18" charset="-127"/>
                <a:ea typeface="아리따-돋움(TTF)-Medium" panose="02020603020101020101" pitchFamily="18" charset="-127"/>
              </a:rPr>
              <a:t> </a:t>
            </a:r>
            <a:r>
              <a:rPr lang="en-US" altLang="ko-KR" sz="1800" b="1" dirty="0">
                <a:latin typeface="아리따-돋움(TTF)-Medium" panose="02020603020101020101" pitchFamily="18" charset="-127"/>
                <a:ea typeface="아리따-돋움(TTF)-Medium" panose="02020603020101020101" pitchFamily="18" charset="-127"/>
              </a:rPr>
              <a:t>applications</a:t>
            </a:r>
            <a:r>
              <a:rPr lang="ko-KR" altLang="en-US" sz="1800" b="1" dirty="0">
                <a:latin typeface="아리따-돋움(TTF)-Medium" panose="02020603020101020101" pitchFamily="18" charset="-127"/>
                <a:ea typeface="아리따-돋움(TTF)-Medium" panose="02020603020101020101" pitchFamily="18" charset="-127"/>
              </a:rPr>
              <a:t> </a:t>
            </a:r>
            <a:r>
              <a:rPr lang="en-US" altLang="ko-KR" sz="1800" b="1" dirty="0">
                <a:latin typeface="아리따-돋움(TTF)-Medium" panose="02020603020101020101" pitchFamily="18" charset="-127"/>
                <a:ea typeface="아리따-돋움(TTF)-Medium" panose="02020603020101020101" pitchFamily="18" charset="-127"/>
              </a:rPr>
              <a:t>and</a:t>
            </a:r>
            <a:r>
              <a:rPr lang="ko-KR" altLang="en-US" sz="1800" b="1" dirty="0">
                <a:latin typeface="아리따-돋움(TTF)-Medium" panose="02020603020101020101" pitchFamily="18" charset="-127"/>
                <a:ea typeface="아리따-돋움(TTF)-Medium" panose="02020603020101020101" pitchFamily="18" charset="-127"/>
              </a:rPr>
              <a:t> </a:t>
            </a:r>
            <a:r>
              <a:rPr lang="en-US" altLang="ko-KR" sz="1800" b="1" dirty="0">
                <a:latin typeface="아리따-돋움(TTF)-Medium" panose="02020603020101020101" pitchFamily="18" charset="-127"/>
                <a:ea typeface="아리따-돋움(TTF)-Medium" panose="02020603020101020101" pitchFamily="18" charset="-127"/>
              </a:rPr>
              <a:t>changes</a:t>
            </a:r>
            <a:r>
              <a:rPr lang="ko-KR" altLang="en-US" sz="1800" b="1" dirty="0">
                <a:latin typeface="아리따-돋움(TTF)-Medium" panose="02020603020101020101" pitchFamily="18" charset="-127"/>
                <a:ea typeface="아리따-돋움(TTF)-Medium" panose="02020603020101020101" pitchFamily="18" charset="-127"/>
              </a:rPr>
              <a:t> </a:t>
            </a:r>
            <a:r>
              <a:rPr lang="en-US" altLang="ko-KR" sz="1800" b="1" dirty="0">
                <a:latin typeface="아리따-돋움(TTF)-Medium" panose="02020603020101020101" pitchFamily="18" charset="-127"/>
                <a:ea typeface="아리따-돋움(TTF)-Medium" panose="02020603020101020101" pitchFamily="18" charset="-127"/>
              </a:rPr>
              <a:t>are</a:t>
            </a:r>
            <a:r>
              <a:rPr lang="ko-KR" altLang="en-US" sz="1800" b="1" dirty="0">
                <a:latin typeface="아리따-돋움(TTF)-Medium" panose="02020603020101020101" pitchFamily="18" charset="-127"/>
                <a:ea typeface="아리따-돋움(TTF)-Medium" panose="02020603020101020101" pitchFamily="18" charset="-127"/>
              </a:rPr>
              <a:t> </a:t>
            </a:r>
            <a:r>
              <a:rPr lang="en-US" altLang="ko-KR" sz="1800" b="1" dirty="0">
                <a:latin typeface="아리따-돋움(TTF)-Medium" panose="02020603020101020101" pitchFamily="18" charset="-127"/>
                <a:ea typeface="아리따-돋움(TTF)-Medium" panose="02020603020101020101" pitchFamily="18" charset="-127"/>
              </a:rPr>
              <a:t>required.</a:t>
            </a:r>
          </a:p>
        </p:txBody>
      </p:sp>
      <p:cxnSp>
        <p:nvCxnSpPr>
          <p:cNvPr id="48" name="직선 연결선 47">
            <a:extLst>
              <a:ext uri="{FF2B5EF4-FFF2-40B4-BE49-F238E27FC236}">
                <a16:creationId xmlns:a16="http://schemas.microsoft.com/office/drawing/2014/main" id="{BCA041AC-C053-4DEF-B9E4-FD95738CBAB7}"/>
              </a:ext>
            </a:extLst>
          </p:cNvPr>
          <p:cNvCxnSpPr>
            <a:cxnSpLocks/>
          </p:cNvCxnSpPr>
          <p:nvPr/>
        </p:nvCxnSpPr>
        <p:spPr>
          <a:xfrm>
            <a:off x="7636609" y="1341740"/>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70" name="타원 69">
            <a:extLst>
              <a:ext uri="{FF2B5EF4-FFF2-40B4-BE49-F238E27FC236}">
                <a16:creationId xmlns:a16="http://schemas.microsoft.com/office/drawing/2014/main" id="{02CE1FD9-EF51-498A-B4FC-208E8F5F548F}"/>
              </a:ext>
            </a:extLst>
          </p:cNvPr>
          <p:cNvSpPr/>
          <p:nvPr/>
        </p:nvSpPr>
        <p:spPr>
          <a:xfrm>
            <a:off x="7692400" y="1403581"/>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36" name="사각형: 둥근 모서리 35">
            <a:extLst>
              <a:ext uri="{FF2B5EF4-FFF2-40B4-BE49-F238E27FC236}">
                <a16:creationId xmlns:a16="http://schemas.microsoft.com/office/drawing/2014/main" id="{11D3B495-CE78-4FD7-BAC7-A72B788A48B8}"/>
              </a:ext>
            </a:extLst>
          </p:cNvPr>
          <p:cNvSpPr/>
          <p:nvPr/>
        </p:nvSpPr>
        <p:spPr>
          <a:xfrm>
            <a:off x="351399" y="1730042"/>
            <a:ext cx="3917156" cy="492020"/>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타원 36">
            <a:extLst>
              <a:ext uri="{FF2B5EF4-FFF2-40B4-BE49-F238E27FC236}">
                <a16:creationId xmlns:a16="http://schemas.microsoft.com/office/drawing/2014/main" id="{81773BF0-99AF-47D8-93BA-BC47C280C7B1}"/>
              </a:ext>
            </a:extLst>
          </p:cNvPr>
          <p:cNvSpPr/>
          <p:nvPr/>
        </p:nvSpPr>
        <p:spPr>
          <a:xfrm>
            <a:off x="280965" y="173318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cxnSp>
        <p:nvCxnSpPr>
          <p:cNvPr id="49" name="직선 연결선 48">
            <a:extLst>
              <a:ext uri="{FF2B5EF4-FFF2-40B4-BE49-F238E27FC236}">
                <a16:creationId xmlns:a16="http://schemas.microsoft.com/office/drawing/2014/main" id="{15E113DB-E0D2-4FBA-94E7-E04C059DB1AF}"/>
              </a:ext>
            </a:extLst>
          </p:cNvPr>
          <p:cNvCxnSpPr>
            <a:cxnSpLocks/>
          </p:cNvCxnSpPr>
          <p:nvPr/>
        </p:nvCxnSpPr>
        <p:spPr>
          <a:xfrm>
            <a:off x="7636609" y="1684836"/>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2" name="타원 51">
            <a:extLst>
              <a:ext uri="{FF2B5EF4-FFF2-40B4-BE49-F238E27FC236}">
                <a16:creationId xmlns:a16="http://schemas.microsoft.com/office/drawing/2014/main" id="{0092EDD2-FD6A-4688-B170-4135D8085133}"/>
              </a:ext>
            </a:extLst>
          </p:cNvPr>
          <p:cNvSpPr/>
          <p:nvPr/>
        </p:nvSpPr>
        <p:spPr>
          <a:xfrm>
            <a:off x="7692400" y="1772046"/>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pic>
        <p:nvPicPr>
          <p:cNvPr id="29" name="그림 28">
            <a:extLst>
              <a:ext uri="{FF2B5EF4-FFF2-40B4-BE49-F238E27FC236}">
                <a16:creationId xmlns:a16="http://schemas.microsoft.com/office/drawing/2014/main" id="{0C47D0DD-CE4F-467B-928C-BCD01D71C310}"/>
              </a:ext>
            </a:extLst>
          </p:cNvPr>
          <p:cNvPicPr>
            <a:picLocks noChangeAspect="1"/>
          </p:cNvPicPr>
          <p:nvPr/>
        </p:nvPicPr>
        <p:blipFill>
          <a:blip r:embed="rId3"/>
          <a:stretch>
            <a:fillRect/>
          </a:stretch>
        </p:blipFill>
        <p:spPr>
          <a:xfrm>
            <a:off x="368063" y="2241936"/>
            <a:ext cx="3903726" cy="2063782"/>
          </a:xfrm>
          <a:prstGeom prst="rect">
            <a:avLst/>
          </a:prstGeom>
        </p:spPr>
      </p:pic>
      <p:sp>
        <p:nvSpPr>
          <p:cNvPr id="30" name="사각형: 둥근 모서리 29">
            <a:extLst>
              <a:ext uri="{FF2B5EF4-FFF2-40B4-BE49-F238E27FC236}">
                <a16:creationId xmlns:a16="http://schemas.microsoft.com/office/drawing/2014/main" id="{2B258F5C-9637-47E9-8F40-AC6616FA1971}"/>
              </a:ext>
            </a:extLst>
          </p:cNvPr>
          <p:cNvSpPr/>
          <p:nvPr/>
        </p:nvSpPr>
        <p:spPr>
          <a:xfrm>
            <a:off x="348029" y="2263896"/>
            <a:ext cx="3990015" cy="2035208"/>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타원 30">
            <a:extLst>
              <a:ext uri="{FF2B5EF4-FFF2-40B4-BE49-F238E27FC236}">
                <a16:creationId xmlns:a16="http://schemas.microsoft.com/office/drawing/2014/main" id="{7E2599CF-A80E-49FA-9F8F-8D764213B16C}"/>
              </a:ext>
            </a:extLst>
          </p:cNvPr>
          <p:cNvSpPr/>
          <p:nvPr/>
        </p:nvSpPr>
        <p:spPr>
          <a:xfrm>
            <a:off x="264991" y="2253988"/>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32" name="슬라이드 번호 개체 틀 1">
            <a:extLst>
              <a:ext uri="{FF2B5EF4-FFF2-40B4-BE49-F238E27FC236}">
                <a16:creationId xmlns:a16="http://schemas.microsoft.com/office/drawing/2014/main" id="{D7B2BEF4-6EAE-4809-A8A4-9CBF34E7297D}"/>
              </a:ext>
            </a:extLst>
          </p:cNvPr>
          <p:cNvSpPr txBox="1">
            <a:spLocks/>
          </p:cNvSpPr>
          <p:nvPr/>
        </p:nvSpPr>
        <p:spPr bwMode="gray">
          <a:xfrm>
            <a:off x="1373945" y="6472968"/>
            <a:ext cx="656171" cy="208239"/>
          </a:xfrm>
          <a:prstGeom prst="rect">
            <a:avLst/>
          </a:prstGeom>
        </p:spPr>
        <p:txBody>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Samsung Sans"/>
              <a:defRPr sz="1265" b="0" i="0" u="none" strike="noStrike" cap="none">
                <a:solidFill>
                  <a:srgbClr val="000000"/>
                </a:solidFill>
                <a:latin typeface="아리따-돋움(TTF)-Medium" panose="02020603020101020101" pitchFamily="18" charset="-127"/>
                <a:ea typeface="아리따-돋움(TTF)-Medium" panose="02020603020101020101" pitchFamily="18" charset="-127"/>
                <a:cs typeface="Samsung Sans"/>
                <a:sym typeface="아리따-돋움4.0(TTF)-Medium" panose="02020603020101020101" pitchFamily="18" charset="-127"/>
              </a:defRPr>
            </a:lvl1pPr>
            <a:lvl2pPr marR="0" lvl="1" algn="l" rtl="0">
              <a:lnSpc>
                <a:spcPct val="100000"/>
              </a:lnSpc>
              <a:spcBef>
                <a:spcPts val="0"/>
              </a:spcBef>
              <a:spcAft>
                <a:spcPts val="0"/>
              </a:spcAft>
              <a:buClr>
                <a:srgbClr val="000000"/>
              </a:buClr>
              <a:buFont typeface="Samsung Sans"/>
              <a:defRPr sz="1503" b="0" i="0" u="none" strike="noStrike" cap="none">
                <a:solidFill>
                  <a:srgbClr val="000000"/>
                </a:solidFill>
                <a:latin typeface="Samsung Sans"/>
                <a:ea typeface="Samsung Sans"/>
                <a:cs typeface="Samsung Sans"/>
                <a:sym typeface="Samsung Sans"/>
              </a:defRPr>
            </a:lvl2pPr>
            <a:lvl3pPr marR="0" lvl="2" algn="l" rtl="0">
              <a:lnSpc>
                <a:spcPct val="100000"/>
              </a:lnSpc>
              <a:spcBef>
                <a:spcPts val="0"/>
              </a:spcBef>
              <a:spcAft>
                <a:spcPts val="0"/>
              </a:spcAft>
              <a:buClr>
                <a:srgbClr val="000000"/>
              </a:buClr>
              <a:buFont typeface="Samsung Sans"/>
              <a:defRPr sz="1503" b="0" i="0" u="none" strike="noStrike" cap="none">
                <a:solidFill>
                  <a:srgbClr val="000000"/>
                </a:solidFill>
                <a:latin typeface="Samsung Sans"/>
                <a:ea typeface="Samsung Sans"/>
                <a:cs typeface="Samsung Sans"/>
                <a:sym typeface="Samsung Sans"/>
              </a:defRPr>
            </a:lvl3pPr>
            <a:lvl4pPr marR="0" lvl="3" algn="l" rtl="0">
              <a:lnSpc>
                <a:spcPct val="100000"/>
              </a:lnSpc>
              <a:spcBef>
                <a:spcPts val="0"/>
              </a:spcBef>
              <a:spcAft>
                <a:spcPts val="0"/>
              </a:spcAft>
              <a:buClr>
                <a:srgbClr val="000000"/>
              </a:buClr>
              <a:buFont typeface="Samsung Sans"/>
              <a:defRPr sz="1503" b="0" i="0" u="none" strike="noStrike" cap="none">
                <a:solidFill>
                  <a:srgbClr val="000000"/>
                </a:solidFill>
                <a:latin typeface="Samsung Sans"/>
                <a:ea typeface="Samsung Sans"/>
                <a:cs typeface="Samsung Sans"/>
                <a:sym typeface="Samsung Sans"/>
              </a:defRPr>
            </a:lvl4pPr>
            <a:lvl5pPr marR="0" lvl="4" algn="l" rtl="0">
              <a:lnSpc>
                <a:spcPct val="100000"/>
              </a:lnSpc>
              <a:spcBef>
                <a:spcPts val="0"/>
              </a:spcBef>
              <a:spcAft>
                <a:spcPts val="0"/>
              </a:spcAft>
              <a:buClr>
                <a:srgbClr val="000000"/>
              </a:buClr>
              <a:buFont typeface="Samsung Sans"/>
              <a:defRPr sz="1503" b="0" i="0" u="none" strike="noStrike" cap="none">
                <a:solidFill>
                  <a:srgbClr val="000000"/>
                </a:solidFill>
                <a:latin typeface="Samsung Sans"/>
                <a:ea typeface="Samsung Sans"/>
                <a:cs typeface="Samsung Sans"/>
                <a:sym typeface="Samsung Sans"/>
              </a:defRPr>
            </a:lvl5pPr>
            <a:lvl6pPr marR="0" lvl="5" algn="l" rtl="0">
              <a:lnSpc>
                <a:spcPct val="100000"/>
              </a:lnSpc>
              <a:spcBef>
                <a:spcPts val="0"/>
              </a:spcBef>
              <a:spcAft>
                <a:spcPts val="0"/>
              </a:spcAft>
              <a:buClr>
                <a:srgbClr val="000000"/>
              </a:buClr>
              <a:buFont typeface="Samsung Sans"/>
              <a:defRPr sz="1503" b="0" i="0" u="none" strike="noStrike" cap="none">
                <a:solidFill>
                  <a:srgbClr val="000000"/>
                </a:solidFill>
                <a:latin typeface="Samsung Sans"/>
                <a:ea typeface="Samsung Sans"/>
                <a:cs typeface="Samsung Sans"/>
                <a:sym typeface="Samsung Sans"/>
              </a:defRPr>
            </a:lvl6pPr>
            <a:lvl7pPr marR="0" lvl="6" algn="l" rtl="0">
              <a:lnSpc>
                <a:spcPct val="100000"/>
              </a:lnSpc>
              <a:spcBef>
                <a:spcPts val="0"/>
              </a:spcBef>
              <a:spcAft>
                <a:spcPts val="0"/>
              </a:spcAft>
              <a:buClr>
                <a:srgbClr val="000000"/>
              </a:buClr>
              <a:buFont typeface="Samsung Sans"/>
              <a:defRPr sz="1503" b="0" i="0" u="none" strike="noStrike" cap="none">
                <a:solidFill>
                  <a:srgbClr val="000000"/>
                </a:solidFill>
                <a:latin typeface="Samsung Sans"/>
                <a:ea typeface="Samsung Sans"/>
                <a:cs typeface="Samsung Sans"/>
                <a:sym typeface="Samsung Sans"/>
              </a:defRPr>
            </a:lvl7pPr>
            <a:lvl8pPr marR="0" lvl="7" algn="l" rtl="0">
              <a:lnSpc>
                <a:spcPct val="100000"/>
              </a:lnSpc>
              <a:spcBef>
                <a:spcPts val="0"/>
              </a:spcBef>
              <a:spcAft>
                <a:spcPts val="0"/>
              </a:spcAft>
              <a:buClr>
                <a:srgbClr val="000000"/>
              </a:buClr>
              <a:buFont typeface="Samsung Sans"/>
              <a:defRPr sz="1503" b="0" i="0" u="none" strike="noStrike" cap="none">
                <a:solidFill>
                  <a:srgbClr val="000000"/>
                </a:solidFill>
                <a:latin typeface="Samsung Sans"/>
                <a:ea typeface="Samsung Sans"/>
                <a:cs typeface="Samsung Sans"/>
                <a:sym typeface="Samsung Sans"/>
              </a:defRPr>
            </a:lvl8pPr>
            <a:lvl9pPr marR="0" lvl="8" algn="l" rtl="0">
              <a:lnSpc>
                <a:spcPct val="100000"/>
              </a:lnSpc>
              <a:spcBef>
                <a:spcPts val="0"/>
              </a:spcBef>
              <a:spcAft>
                <a:spcPts val="0"/>
              </a:spcAft>
              <a:buClr>
                <a:srgbClr val="000000"/>
              </a:buClr>
              <a:buFont typeface="Samsung Sans"/>
              <a:defRPr sz="1503" b="0" i="0" u="none" strike="noStrike" cap="none">
                <a:solidFill>
                  <a:srgbClr val="000000"/>
                </a:solidFill>
                <a:latin typeface="Samsung Sans"/>
                <a:ea typeface="Samsung Sans"/>
                <a:cs typeface="Samsung Sans"/>
                <a:sym typeface="Samsung Sans"/>
              </a:defRPr>
            </a:lvl9pPr>
          </a:lstStyle>
          <a:p>
            <a:fld id="{33936384-6829-4736-91C5-B78CFB86700B}" type="slidenum">
              <a:rPr lang="ko-KR" altLang="en-US" smtClean="0">
                <a:solidFill>
                  <a:prstClr val="black">
                    <a:tint val="75000"/>
                  </a:prstClr>
                </a:solidFill>
              </a:rPr>
              <a:pPr/>
              <a:t>40</a:t>
            </a:fld>
            <a:endParaRPr lang="ko-KR" altLang="en-US" dirty="0">
              <a:solidFill>
                <a:prstClr val="black">
                  <a:tint val="75000"/>
                </a:prstClr>
              </a:solidFill>
            </a:endParaRPr>
          </a:p>
        </p:txBody>
      </p:sp>
      <p:pic>
        <p:nvPicPr>
          <p:cNvPr id="33" name="그림 32">
            <a:extLst>
              <a:ext uri="{FF2B5EF4-FFF2-40B4-BE49-F238E27FC236}">
                <a16:creationId xmlns:a16="http://schemas.microsoft.com/office/drawing/2014/main" id="{61DF3299-C57A-4073-9C80-7128D711F08C}"/>
              </a:ext>
            </a:extLst>
          </p:cNvPr>
          <p:cNvPicPr>
            <a:picLocks noChangeAspect="1"/>
          </p:cNvPicPr>
          <p:nvPr/>
        </p:nvPicPr>
        <p:blipFill>
          <a:blip r:embed="rId4"/>
          <a:stretch>
            <a:fillRect/>
          </a:stretch>
        </p:blipFill>
        <p:spPr>
          <a:xfrm>
            <a:off x="387465" y="4394294"/>
            <a:ext cx="3993166" cy="2534222"/>
          </a:xfrm>
          <a:prstGeom prst="rect">
            <a:avLst/>
          </a:prstGeom>
        </p:spPr>
      </p:pic>
      <p:sp>
        <p:nvSpPr>
          <p:cNvPr id="34" name="사각형: 둥근 모서리 33">
            <a:extLst>
              <a:ext uri="{FF2B5EF4-FFF2-40B4-BE49-F238E27FC236}">
                <a16:creationId xmlns:a16="http://schemas.microsoft.com/office/drawing/2014/main" id="{5BE3A6D0-7B79-4D76-AA1F-21D4DC65E534}"/>
              </a:ext>
            </a:extLst>
          </p:cNvPr>
          <p:cNvSpPr/>
          <p:nvPr/>
        </p:nvSpPr>
        <p:spPr>
          <a:xfrm>
            <a:off x="334585" y="4347552"/>
            <a:ext cx="3990015" cy="2534223"/>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타원 34">
            <a:extLst>
              <a:ext uri="{FF2B5EF4-FFF2-40B4-BE49-F238E27FC236}">
                <a16:creationId xmlns:a16="http://schemas.microsoft.com/office/drawing/2014/main" id="{7933B9BC-F780-4E03-95B3-6EF8FC05E308}"/>
              </a:ext>
            </a:extLst>
          </p:cNvPr>
          <p:cNvSpPr/>
          <p:nvPr/>
        </p:nvSpPr>
        <p:spPr>
          <a:xfrm>
            <a:off x="240508" y="4404437"/>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pic>
        <p:nvPicPr>
          <p:cNvPr id="10" name="그림 9">
            <a:extLst>
              <a:ext uri="{FF2B5EF4-FFF2-40B4-BE49-F238E27FC236}">
                <a16:creationId xmlns:a16="http://schemas.microsoft.com/office/drawing/2014/main" id="{3F7D5A3F-43B0-4F66-B76C-CD98D8862E9A}"/>
              </a:ext>
            </a:extLst>
          </p:cNvPr>
          <p:cNvPicPr>
            <a:picLocks noChangeAspect="1"/>
          </p:cNvPicPr>
          <p:nvPr/>
        </p:nvPicPr>
        <p:blipFill>
          <a:blip r:embed="rId5"/>
          <a:stretch>
            <a:fillRect/>
          </a:stretch>
        </p:blipFill>
        <p:spPr>
          <a:xfrm>
            <a:off x="348029" y="865589"/>
            <a:ext cx="3976571" cy="865680"/>
          </a:xfrm>
          <a:prstGeom prst="rect">
            <a:avLst/>
          </a:prstGeom>
        </p:spPr>
      </p:pic>
    </p:spTree>
    <p:extLst>
      <p:ext uri="{BB962C8B-B14F-4D97-AF65-F5344CB8AC3E}">
        <p14:creationId xmlns:p14="http://schemas.microsoft.com/office/powerpoint/2010/main" val="2146291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그림 24">
            <a:extLst>
              <a:ext uri="{FF2B5EF4-FFF2-40B4-BE49-F238E27FC236}">
                <a16:creationId xmlns:a16="http://schemas.microsoft.com/office/drawing/2014/main" id="{EAAB04A7-59E9-4CAF-A359-ACD1B3BD6B49}"/>
              </a:ext>
            </a:extLst>
          </p:cNvPr>
          <p:cNvPicPr>
            <a:picLocks noChangeAspect="1"/>
          </p:cNvPicPr>
          <p:nvPr/>
        </p:nvPicPr>
        <p:blipFill>
          <a:blip r:embed="rId2"/>
          <a:stretch>
            <a:fillRect/>
          </a:stretch>
        </p:blipFill>
        <p:spPr>
          <a:xfrm>
            <a:off x="383155" y="2955755"/>
            <a:ext cx="6827615" cy="3514154"/>
          </a:xfrm>
          <a:prstGeom prst="rect">
            <a:avLst/>
          </a:prstGeom>
        </p:spPr>
      </p:pic>
      <p:pic>
        <p:nvPicPr>
          <p:cNvPr id="20" name="그림 19">
            <a:extLst>
              <a:ext uri="{FF2B5EF4-FFF2-40B4-BE49-F238E27FC236}">
                <a16:creationId xmlns:a16="http://schemas.microsoft.com/office/drawing/2014/main" id="{899DD773-B64F-48AD-9D8A-3BD7EA1C25F5}"/>
              </a:ext>
            </a:extLst>
          </p:cNvPr>
          <p:cNvPicPr>
            <a:picLocks noChangeAspect="1"/>
          </p:cNvPicPr>
          <p:nvPr/>
        </p:nvPicPr>
        <p:blipFill>
          <a:blip r:embed="rId3"/>
          <a:stretch>
            <a:fillRect/>
          </a:stretch>
        </p:blipFill>
        <p:spPr>
          <a:xfrm>
            <a:off x="383155" y="873891"/>
            <a:ext cx="6884956" cy="1720215"/>
          </a:xfrm>
          <a:prstGeom prst="rect">
            <a:avLst/>
          </a:prstGeom>
        </p:spPr>
      </p:pic>
      <p:sp>
        <p:nvSpPr>
          <p:cNvPr id="2" name="슬라이드 번호 개체 틀 1">
            <a:extLst>
              <a:ext uri="{FF2B5EF4-FFF2-40B4-BE49-F238E27FC236}">
                <a16:creationId xmlns:a16="http://schemas.microsoft.com/office/drawing/2014/main" id="{B4530CF6-ADFD-41BD-8808-F8E59B2FFDB0}"/>
              </a:ext>
            </a:extLst>
          </p:cNvPr>
          <p:cNvSpPr>
            <a:spLocks noGrp="1"/>
          </p:cNvSpPr>
          <p:nvPr>
            <p:ph type="sldNum" sz="quarter" idx="12"/>
          </p:nvPr>
        </p:nvSpPr>
        <p:spPr/>
        <p:txBody>
          <a:bodyPr/>
          <a:lstStyle/>
          <a:p>
            <a:fld id="{33936384-6829-4736-91C5-B78CFB86700B}" type="slidenum">
              <a:rPr lang="ko-KR" altLang="en-US" smtClean="0">
                <a:solidFill>
                  <a:prstClr val="black">
                    <a:tint val="75000"/>
                  </a:prstClr>
                </a:solidFill>
              </a:rPr>
              <a:pPr/>
              <a:t>41</a:t>
            </a:fld>
            <a:endParaRPr lang="ko-KR" altLang="en-US" dirty="0">
              <a:solidFill>
                <a:prstClr val="black">
                  <a:tint val="75000"/>
                </a:prstClr>
              </a:solidFill>
            </a:endParaRPr>
          </a:p>
        </p:txBody>
      </p:sp>
      <p:sp>
        <p:nvSpPr>
          <p:cNvPr id="3" name="텍스트 개체 틀 2">
            <a:extLst>
              <a:ext uri="{FF2B5EF4-FFF2-40B4-BE49-F238E27FC236}">
                <a16:creationId xmlns:a16="http://schemas.microsoft.com/office/drawing/2014/main" id="{C4D55966-DC93-41EA-AF3D-ECEC2894A53A}"/>
              </a:ext>
            </a:extLst>
          </p:cNvPr>
          <p:cNvSpPr>
            <a:spLocks noGrp="1"/>
          </p:cNvSpPr>
          <p:nvPr>
            <p:ph type="body" sz="quarter" idx="11"/>
          </p:nvPr>
        </p:nvSpPr>
        <p:spPr/>
        <p:txBody>
          <a:bodyPr/>
          <a:lstStyle/>
          <a:p>
            <a:r>
              <a:rPr lang="en-US" altLang="ko-KR" dirty="0"/>
              <a:t>GUIDE-</a:t>
            </a:r>
            <a:r>
              <a:rPr lang="en-US" altLang="ko-KR" dirty="0" err="1"/>
              <a:t>MYHOME</a:t>
            </a:r>
            <a:r>
              <a:rPr lang="en-US" altLang="ko-KR" dirty="0"/>
              <a:t>-01</a:t>
            </a:r>
            <a:endParaRPr lang="ko-KR" altLang="en-US" dirty="0"/>
          </a:p>
        </p:txBody>
      </p:sp>
      <p:sp>
        <p:nvSpPr>
          <p:cNvPr id="4" name="텍스트 개체 틀 3">
            <a:extLst>
              <a:ext uri="{FF2B5EF4-FFF2-40B4-BE49-F238E27FC236}">
                <a16:creationId xmlns:a16="http://schemas.microsoft.com/office/drawing/2014/main" id="{41FDEF28-A5DC-489B-90F8-BBC8C1D8B601}"/>
              </a:ext>
            </a:extLst>
          </p:cNvPr>
          <p:cNvSpPr>
            <a:spLocks noGrp="1"/>
          </p:cNvSpPr>
          <p:nvPr>
            <p:ph type="body" sz="quarter" idx="13"/>
          </p:nvPr>
        </p:nvSpPr>
        <p:spPr/>
        <p:txBody>
          <a:bodyPr/>
          <a:lstStyle/>
          <a:p>
            <a:r>
              <a:rPr lang="en-US" altLang="ko-KR" dirty="0"/>
              <a:t>Profile</a:t>
            </a:r>
            <a:endParaRPr lang="ko-KR" altLang="en-US" dirty="0"/>
          </a:p>
        </p:txBody>
      </p:sp>
      <p:sp>
        <p:nvSpPr>
          <p:cNvPr id="5" name="텍스트 개체 틀 4">
            <a:extLst>
              <a:ext uri="{FF2B5EF4-FFF2-40B4-BE49-F238E27FC236}">
                <a16:creationId xmlns:a16="http://schemas.microsoft.com/office/drawing/2014/main" id="{974EA941-4447-4B0D-A8C2-B488DD0848D5}"/>
              </a:ext>
            </a:extLst>
          </p:cNvPr>
          <p:cNvSpPr>
            <a:spLocks noGrp="1"/>
          </p:cNvSpPr>
          <p:nvPr>
            <p:ph type="body" sz="quarter" idx="14"/>
          </p:nvPr>
        </p:nvSpPr>
        <p:spPr/>
        <p:txBody>
          <a:bodyPr/>
          <a:lstStyle/>
          <a:p>
            <a:r>
              <a:rPr lang="en-US" altLang="ko-KR" dirty="0"/>
              <a:t>(1) Click My Activity at the top right of the IT Helpdesk and select a profile from the sub-menu to go to the “My Profile” screen.</a:t>
            </a:r>
          </a:p>
          <a:p>
            <a:r>
              <a:rPr lang="en-US" altLang="ko-KR" dirty="0"/>
              <a:t>(2) On the My Profile screen, there are documents registered to the IT Helpdesk FAQ, manuals, and downloads by the user, or the status of comments registered to documents comprehensively.</a:t>
            </a:r>
          </a:p>
          <a:p>
            <a:pPr marL="171450" indent="-171450">
              <a:lnSpc>
                <a:spcPct val="120000"/>
              </a:lnSpc>
              <a:spcBef>
                <a:spcPts val="0"/>
              </a:spcBef>
              <a:buFont typeface="Arial" panose="020B0604020202020204" pitchFamily="34" charset="0"/>
              <a:buChar char="•"/>
            </a:pPr>
            <a:r>
              <a:rPr lang="en-US" altLang="ko-KR" dirty="0"/>
              <a:t>Activity Overview: Overall Status</a:t>
            </a:r>
          </a:p>
          <a:p>
            <a:pPr marL="171450" indent="-171450">
              <a:lnSpc>
                <a:spcPct val="120000"/>
              </a:lnSpc>
              <a:spcBef>
                <a:spcPts val="0"/>
              </a:spcBef>
              <a:buFont typeface="Arial" panose="020B0604020202020204" pitchFamily="34" charset="0"/>
              <a:buChar char="•"/>
            </a:pPr>
            <a:r>
              <a:rPr lang="en-US" altLang="ko-KR" dirty="0"/>
              <a:t>Documents: Documents registered by users in FAQ, Manuals, and Downloads</a:t>
            </a:r>
          </a:p>
          <a:p>
            <a:pPr marL="171450" indent="-171450">
              <a:lnSpc>
                <a:spcPct val="120000"/>
              </a:lnSpc>
              <a:spcBef>
                <a:spcPts val="0"/>
              </a:spcBef>
              <a:buFont typeface="Arial" panose="020B0604020202020204" pitchFamily="34" charset="0"/>
              <a:buChar char="•"/>
            </a:pPr>
            <a:r>
              <a:rPr lang="en-US" altLang="ko-KR" dirty="0"/>
              <a:t>Comments: Status of comments registered by users in FAQ, manual, and download documents</a:t>
            </a:r>
          </a:p>
          <a:p>
            <a:r>
              <a:rPr lang="en-US" altLang="ko-KR" dirty="0"/>
              <a:t>(3) You can edit the user's profile through Edit Profile. However, basic information cannot be edited, only the description field can be modified.</a:t>
            </a:r>
          </a:p>
          <a:p>
            <a:r>
              <a:rPr lang="en-US" altLang="ko-KR" dirty="0"/>
              <a:t>(4) You can use your favorite service by registering the application specified in the service request in advance.</a:t>
            </a:r>
          </a:p>
          <a:p>
            <a:endParaRPr lang="ko-KR" altLang="en-US" dirty="0"/>
          </a:p>
        </p:txBody>
      </p:sp>
      <p:sp>
        <p:nvSpPr>
          <p:cNvPr id="8" name="사각형: 둥근 모서리 7">
            <a:extLst>
              <a:ext uri="{FF2B5EF4-FFF2-40B4-BE49-F238E27FC236}">
                <a16:creationId xmlns:a16="http://schemas.microsoft.com/office/drawing/2014/main" id="{7DCDA86D-1C3D-49A5-B822-EA6BE57C8C8E}"/>
              </a:ext>
            </a:extLst>
          </p:cNvPr>
          <p:cNvSpPr/>
          <p:nvPr/>
        </p:nvSpPr>
        <p:spPr>
          <a:xfrm>
            <a:off x="6334675" y="1063870"/>
            <a:ext cx="667145" cy="807161"/>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자유형: 도형 8">
            <a:extLst>
              <a:ext uri="{FF2B5EF4-FFF2-40B4-BE49-F238E27FC236}">
                <a16:creationId xmlns:a16="http://schemas.microsoft.com/office/drawing/2014/main" id="{E0F0FD90-DD20-4846-B539-4F1749E2E2C4}"/>
              </a:ext>
            </a:extLst>
          </p:cNvPr>
          <p:cNvSpPr/>
          <p:nvPr/>
        </p:nvSpPr>
        <p:spPr>
          <a:xfrm rot="20027414" flipH="1">
            <a:off x="5956452" y="2025524"/>
            <a:ext cx="981475" cy="1210797"/>
          </a:xfrm>
          <a:custGeom>
            <a:avLst/>
            <a:gdLst>
              <a:gd name="connsiteX0" fmla="*/ 0 w 657380"/>
              <a:gd name="connsiteY0" fmla="*/ 0 h 684789"/>
              <a:gd name="connsiteX1" fmla="*/ 11037 w 657380"/>
              <a:gd name="connsiteY1" fmla="*/ 3668 h 684789"/>
              <a:gd name="connsiteX2" fmla="*/ 8532 w 657380"/>
              <a:gd name="connsiteY2" fmla="*/ 11573 h 684789"/>
              <a:gd name="connsiteX3" fmla="*/ 9280 w 657380"/>
              <a:gd name="connsiteY3" fmla="*/ 18674 h 684789"/>
              <a:gd name="connsiteX4" fmla="*/ 9281 w 657380"/>
              <a:gd name="connsiteY4" fmla="*/ 18674 h 684789"/>
              <a:gd name="connsiteX5" fmla="*/ 34683 w 657380"/>
              <a:gd name="connsiteY5" fmla="*/ 97656 h 684789"/>
              <a:gd name="connsiteX6" fmla="*/ 47126 w 657380"/>
              <a:gd name="connsiteY6" fmla="*/ 122140 h 684789"/>
              <a:gd name="connsiteX7" fmla="*/ 74579 w 657380"/>
              <a:gd name="connsiteY7" fmla="*/ 171743 h 684789"/>
              <a:gd name="connsiteX8" fmla="*/ 94082 w 657380"/>
              <a:gd name="connsiteY8" fmla="*/ 198437 h 684789"/>
              <a:gd name="connsiteX9" fmla="*/ 127971 w 657380"/>
              <a:gd name="connsiteY9" fmla="*/ 239850 h 684789"/>
              <a:gd name="connsiteX10" fmla="*/ 153059 w 657380"/>
              <a:gd name="connsiteY10" fmla="*/ 265146 h 684789"/>
              <a:gd name="connsiteX11" fmla="*/ 194020 w 657380"/>
              <a:gd name="connsiteY11" fmla="*/ 300926 h 684789"/>
              <a:gd name="connsiteX12" fmla="*/ 223423 w 657380"/>
              <a:gd name="connsiteY12" fmla="*/ 323210 h 684789"/>
              <a:gd name="connsiteX13" fmla="*/ 272343 w 657380"/>
              <a:gd name="connsiteY13" fmla="*/ 354011 h 684789"/>
              <a:gd name="connsiteX14" fmla="*/ 304229 w 657380"/>
              <a:gd name="connsiteY14" fmla="*/ 372058 h 684789"/>
              <a:gd name="connsiteX15" fmla="*/ 364466 w 657380"/>
              <a:gd name="connsiteY15" fmla="*/ 398536 h 684789"/>
              <a:gd name="connsiteX16" fmla="*/ 394452 w 657380"/>
              <a:gd name="connsiteY16" fmla="*/ 410763 h 684789"/>
              <a:gd name="connsiteX17" fmla="*/ 493035 w 657380"/>
              <a:gd name="connsiteY17" fmla="*/ 438272 h 684789"/>
              <a:gd name="connsiteX18" fmla="*/ 493035 w 657380"/>
              <a:gd name="connsiteY18" fmla="*/ 356099 h 684789"/>
              <a:gd name="connsiteX19" fmla="*/ 657380 w 657380"/>
              <a:gd name="connsiteY19" fmla="*/ 537091 h 684789"/>
              <a:gd name="connsiteX20" fmla="*/ 493035 w 657380"/>
              <a:gd name="connsiteY20" fmla="*/ 684789 h 684789"/>
              <a:gd name="connsiteX21" fmla="*/ 493035 w 657380"/>
              <a:gd name="connsiteY21" fmla="*/ 602617 h 684789"/>
              <a:gd name="connsiteX22" fmla="*/ 293551 w 657380"/>
              <a:gd name="connsiteY22" fmla="*/ 531710 h 684789"/>
              <a:gd name="connsiteX23" fmla="*/ 0 w 657380"/>
              <a:gd name="connsiteY23" fmla="*/ 95025 h 6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7380" h="684789">
                <a:moveTo>
                  <a:pt x="0" y="0"/>
                </a:moveTo>
                <a:lnTo>
                  <a:pt x="11037" y="3668"/>
                </a:lnTo>
                <a:lnTo>
                  <a:pt x="8532" y="11573"/>
                </a:lnTo>
                <a:lnTo>
                  <a:pt x="9280" y="18674"/>
                </a:lnTo>
                <a:lnTo>
                  <a:pt x="9281" y="18674"/>
                </a:lnTo>
                <a:lnTo>
                  <a:pt x="34683" y="97656"/>
                </a:lnTo>
                <a:lnTo>
                  <a:pt x="47126" y="122140"/>
                </a:lnTo>
                <a:lnTo>
                  <a:pt x="74579" y="171743"/>
                </a:lnTo>
                <a:lnTo>
                  <a:pt x="94082" y="198437"/>
                </a:lnTo>
                <a:lnTo>
                  <a:pt x="127971" y="239850"/>
                </a:lnTo>
                <a:lnTo>
                  <a:pt x="153059" y="265146"/>
                </a:lnTo>
                <a:lnTo>
                  <a:pt x="194020" y="300926"/>
                </a:lnTo>
                <a:lnTo>
                  <a:pt x="223423" y="323210"/>
                </a:lnTo>
                <a:lnTo>
                  <a:pt x="272343" y="354011"/>
                </a:lnTo>
                <a:lnTo>
                  <a:pt x="304229" y="372058"/>
                </a:lnTo>
                <a:lnTo>
                  <a:pt x="364466" y="398536"/>
                </a:lnTo>
                <a:lnTo>
                  <a:pt x="394452" y="410763"/>
                </a:lnTo>
                <a:lnTo>
                  <a:pt x="493035" y="438272"/>
                </a:lnTo>
                <a:lnTo>
                  <a:pt x="493035" y="356099"/>
                </a:lnTo>
                <a:lnTo>
                  <a:pt x="657380" y="537091"/>
                </a:lnTo>
                <a:lnTo>
                  <a:pt x="493035" y="684789"/>
                </a:lnTo>
                <a:lnTo>
                  <a:pt x="493035" y="602617"/>
                </a:lnTo>
                <a:cubicBezTo>
                  <a:pt x="420474" y="587676"/>
                  <a:pt x="353379" y="563422"/>
                  <a:pt x="293551" y="531710"/>
                </a:cubicBezTo>
                <a:cubicBezTo>
                  <a:pt x="114069" y="436573"/>
                  <a:pt x="0" y="274314"/>
                  <a:pt x="0" y="95025"/>
                </a:cubicBezTo>
                <a:close/>
              </a:path>
            </a:pathLst>
          </a:custGeom>
          <a:solidFill>
            <a:schemeClr val="accent6">
              <a:lumMod val="60000"/>
              <a:lumOff val="40000"/>
            </a:schemeClr>
          </a:solidFill>
          <a:ln w="31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dirty="0" err="1">
              <a:solidFill>
                <a:schemeClr val="tx1"/>
              </a:solidFill>
              <a:latin typeface="아리따-돋움4.0(TTF)-Medium" panose="02020603020101020101" pitchFamily="18" charset="-127"/>
              <a:ea typeface="아리따-돋움4.0(TTF)-Medium" panose="02020603020101020101" pitchFamily="18" charset="-127"/>
            </a:endParaRPr>
          </a:p>
        </p:txBody>
      </p:sp>
      <p:sp>
        <p:nvSpPr>
          <p:cNvPr id="10" name="타원 9">
            <a:extLst>
              <a:ext uri="{FF2B5EF4-FFF2-40B4-BE49-F238E27FC236}">
                <a16:creationId xmlns:a16="http://schemas.microsoft.com/office/drawing/2014/main" id="{BF6ED3B4-933B-42DF-91E4-1C8A86EA847C}"/>
              </a:ext>
            </a:extLst>
          </p:cNvPr>
          <p:cNvSpPr/>
          <p:nvPr/>
        </p:nvSpPr>
        <p:spPr>
          <a:xfrm>
            <a:off x="6294158" y="987354"/>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11" name="사각형: 둥근 모서리 10">
            <a:extLst>
              <a:ext uri="{FF2B5EF4-FFF2-40B4-BE49-F238E27FC236}">
                <a16:creationId xmlns:a16="http://schemas.microsoft.com/office/drawing/2014/main" id="{2665767D-21BA-4574-AC85-AD49CC18C779}"/>
              </a:ext>
            </a:extLst>
          </p:cNvPr>
          <p:cNvSpPr/>
          <p:nvPr/>
        </p:nvSpPr>
        <p:spPr>
          <a:xfrm>
            <a:off x="1100260" y="5018474"/>
            <a:ext cx="3791355" cy="1813084"/>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타원 11">
            <a:extLst>
              <a:ext uri="{FF2B5EF4-FFF2-40B4-BE49-F238E27FC236}">
                <a16:creationId xmlns:a16="http://schemas.microsoft.com/office/drawing/2014/main" id="{C8064914-A845-465C-9394-2CE706DF8E6C}"/>
              </a:ext>
            </a:extLst>
          </p:cNvPr>
          <p:cNvSpPr/>
          <p:nvPr/>
        </p:nvSpPr>
        <p:spPr>
          <a:xfrm>
            <a:off x="1023744" y="4941958"/>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13" name="사각형: 둥근 모서리 12">
            <a:extLst>
              <a:ext uri="{FF2B5EF4-FFF2-40B4-BE49-F238E27FC236}">
                <a16:creationId xmlns:a16="http://schemas.microsoft.com/office/drawing/2014/main" id="{DD1846F7-90A2-4A87-AD39-C7F73217A275}"/>
              </a:ext>
            </a:extLst>
          </p:cNvPr>
          <p:cNvSpPr/>
          <p:nvPr/>
        </p:nvSpPr>
        <p:spPr>
          <a:xfrm>
            <a:off x="4273469" y="3525475"/>
            <a:ext cx="655920" cy="255370"/>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사각형: 둥근 모서리 13">
            <a:extLst>
              <a:ext uri="{FF2B5EF4-FFF2-40B4-BE49-F238E27FC236}">
                <a16:creationId xmlns:a16="http://schemas.microsoft.com/office/drawing/2014/main" id="{6E03C126-6F2D-45CA-91B7-CD1D5D55A171}"/>
              </a:ext>
            </a:extLst>
          </p:cNvPr>
          <p:cNvSpPr/>
          <p:nvPr/>
        </p:nvSpPr>
        <p:spPr>
          <a:xfrm>
            <a:off x="4981129" y="3525475"/>
            <a:ext cx="655920" cy="255370"/>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타원 14">
            <a:extLst>
              <a:ext uri="{FF2B5EF4-FFF2-40B4-BE49-F238E27FC236}">
                <a16:creationId xmlns:a16="http://schemas.microsoft.com/office/drawing/2014/main" id="{EAEFD25C-1067-467B-BAFC-781D880F5D44}"/>
              </a:ext>
            </a:extLst>
          </p:cNvPr>
          <p:cNvSpPr/>
          <p:nvPr/>
        </p:nvSpPr>
        <p:spPr>
          <a:xfrm>
            <a:off x="4125663" y="3455667"/>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sp>
        <p:nvSpPr>
          <p:cNvPr id="16" name="타원 15">
            <a:extLst>
              <a:ext uri="{FF2B5EF4-FFF2-40B4-BE49-F238E27FC236}">
                <a16:creationId xmlns:a16="http://schemas.microsoft.com/office/drawing/2014/main" id="{88BC81A5-9E74-456F-97E9-0ACA7022BE92}"/>
              </a:ext>
            </a:extLst>
          </p:cNvPr>
          <p:cNvSpPr/>
          <p:nvPr/>
        </p:nvSpPr>
        <p:spPr>
          <a:xfrm>
            <a:off x="5000679" y="3459954"/>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cxnSp>
        <p:nvCxnSpPr>
          <p:cNvPr id="17" name="직선 연결선 16">
            <a:extLst>
              <a:ext uri="{FF2B5EF4-FFF2-40B4-BE49-F238E27FC236}">
                <a16:creationId xmlns:a16="http://schemas.microsoft.com/office/drawing/2014/main" id="{6B83BEDA-CE74-413B-9709-A98B0A376707}"/>
              </a:ext>
            </a:extLst>
          </p:cNvPr>
          <p:cNvCxnSpPr>
            <a:cxnSpLocks/>
          </p:cNvCxnSpPr>
          <p:nvPr/>
        </p:nvCxnSpPr>
        <p:spPr>
          <a:xfrm>
            <a:off x="7636369" y="1222429"/>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8" name="타원 17">
            <a:extLst>
              <a:ext uri="{FF2B5EF4-FFF2-40B4-BE49-F238E27FC236}">
                <a16:creationId xmlns:a16="http://schemas.microsoft.com/office/drawing/2014/main" id="{122F4973-F400-4475-87AA-41AEBBD8788F}"/>
              </a:ext>
            </a:extLst>
          </p:cNvPr>
          <p:cNvSpPr/>
          <p:nvPr/>
        </p:nvSpPr>
        <p:spPr>
          <a:xfrm>
            <a:off x="7699880" y="1281114"/>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19" name="타원 18">
            <a:extLst>
              <a:ext uri="{FF2B5EF4-FFF2-40B4-BE49-F238E27FC236}">
                <a16:creationId xmlns:a16="http://schemas.microsoft.com/office/drawing/2014/main" id="{D4D2455E-0B8E-491C-B2E7-64435C012777}"/>
              </a:ext>
            </a:extLst>
          </p:cNvPr>
          <p:cNvSpPr/>
          <p:nvPr/>
        </p:nvSpPr>
        <p:spPr>
          <a:xfrm>
            <a:off x="7699880" y="730105"/>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cxnSp>
        <p:nvCxnSpPr>
          <p:cNvPr id="21" name="직선 연결선 20">
            <a:extLst>
              <a:ext uri="{FF2B5EF4-FFF2-40B4-BE49-F238E27FC236}">
                <a16:creationId xmlns:a16="http://schemas.microsoft.com/office/drawing/2014/main" id="{F1EA86F3-0849-44DB-8F0C-74F21205C585}"/>
              </a:ext>
            </a:extLst>
          </p:cNvPr>
          <p:cNvCxnSpPr>
            <a:cxnSpLocks/>
          </p:cNvCxnSpPr>
          <p:nvPr/>
        </p:nvCxnSpPr>
        <p:spPr>
          <a:xfrm>
            <a:off x="7613630" y="3007476"/>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22" name="타원 21">
            <a:extLst>
              <a:ext uri="{FF2B5EF4-FFF2-40B4-BE49-F238E27FC236}">
                <a16:creationId xmlns:a16="http://schemas.microsoft.com/office/drawing/2014/main" id="{BAE8774C-2808-451D-932C-894F259F4CFD}"/>
              </a:ext>
            </a:extLst>
          </p:cNvPr>
          <p:cNvSpPr/>
          <p:nvPr/>
        </p:nvSpPr>
        <p:spPr>
          <a:xfrm>
            <a:off x="7677141" y="3066161"/>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cxnSp>
        <p:nvCxnSpPr>
          <p:cNvPr id="23" name="직선 연결선 22">
            <a:extLst>
              <a:ext uri="{FF2B5EF4-FFF2-40B4-BE49-F238E27FC236}">
                <a16:creationId xmlns:a16="http://schemas.microsoft.com/office/drawing/2014/main" id="{874DD9F6-FAF3-444B-BCFC-A1002BEF151B}"/>
              </a:ext>
            </a:extLst>
          </p:cNvPr>
          <p:cNvCxnSpPr>
            <a:cxnSpLocks/>
          </p:cNvCxnSpPr>
          <p:nvPr/>
        </p:nvCxnSpPr>
        <p:spPr>
          <a:xfrm>
            <a:off x="7632569" y="3691173"/>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24" name="타원 23">
            <a:extLst>
              <a:ext uri="{FF2B5EF4-FFF2-40B4-BE49-F238E27FC236}">
                <a16:creationId xmlns:a16="http://schemas.microsoft.com/office/drawing/2014/main" id="{FAE0607C-482D-4951-9B55-3D81B907EBFE}"/>
              </a:ext>
            </a:extLst>
          </p:cNvPr>
          <p:cNvSpPr/>
          <p:nvPr/>
        </p:nvSpPr>
        <p:spPr>
          <a:xfrm>
            <a:off x="7696080" y="3749858"/>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spTree>
    <p:extLst>
      <p:ext uri="{BB962C8B-B14F-4D97-AF65-F5344CB8AC3E}">
        <p14:creationId xmlns:p14="http://schemas.microsoft.com/office/powerpoint/2010/main" val="4530440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AAA4C182-EA73-486E-BCF1-BE1673A59346}"/>
              </a:ext>
            </a:extLst>
          </p:cNvPr>
          <p:cNvPicPr>
            <a:picLocks noChangeAspect="1"/>
          </p:cNvPicPr>
          <p:nvPr/>
        </p:nvPicPr>
        <p:blipFill>
          <a:blip r:embed="rId2"/>
          <a:stretch>
            <a:fillRect/>
          </a:stretch>
        </p:blipFill>
        <p:spPr>
          <a:xfrm>
            <a:off x="338437" y="1009809"/>
            <a:ext cx="4078224" cy="1907116"/>
          </a:xfrm>
          <a:prstGeom prst="rect">
            <a:avLst/>
          </a:prstGeom>
          <a:ln>
            <a:solidFill>
              <a:schemeClr val="bg1">
                <a:lumMod val="75000"/>
              </a:schemeClr>
            </a:solidFill>
          </a:ln>
        </p:spPr>
      </p:pic>
      <p:pic>
        <p:nvPicPr>
          <p:cNvPr id="14" name="그림 13">
            <a:extLst>
              <a:ext uri="{FF2B5EF4-FFF2-40B4-BE49-F238E27FC236}">
                <a16:creationId xmlns:a16="http://schemas.microsoft.com/office/drawing/2014/main" id="{E14B1D63-168C-49C2-BA4B-F63D4CBB0505}"/>
              </a:ext>
            </a:extLst>
          </p:cNvPr>
          <p:cNvPicPr>
            <a:picLocks noChangeAspect="1"/>
          </p:cNvPicPr>
          <p:nvPr/>
        </p:nvPicPr>
        <p:blipFill>
          <a:blip r:embed="rId3"/>
          <a:stretch>
            <a:fillRect/>
          </a:stretch>
        </p:blipFill>
        <p:spPr>
          <a:xfrm>
            <a:off x="3222797" y="1770153"/>
            <a:ext cx="4200054" cy="3034153"/>
          </a:xfrm>
          <a:prstGeom prst="rect">
            <a:avLst/>
          </a:prstGeom>
          <a:ln>
            <a:solidFill>
              <a:schemeClr val="bg1">
                <a:lumMod val="75000"/>
              </a:schemeClr>
            </a:solidFill>
          </a:ln>
        </p:spPr>
      </p:pic>
      <p:sp>
        <p:nvSpPr>
          <p:cNvPr id="2" name="슬라이드 번호 개체 틀 1">
            <a:extLst>
              <a:ext uri="{FF2B5EF4-FFF2-40B4-BE49-F238E27FC236}">
                <a16:creationId xmlns:a16="http://schemas.microsoft.com/office/drawing/2014/main" id="{13975AEE-8C7D-434F-942F-4E315BC61D4F}"/>
              </a:ext>
            </a:extLst>
          </p:cNvPr>
          <p:cNvSpPr>
            <a:spLocks noGrp="1"/>
          </p:cNvSpPr>
          <p:nvPr>
            <p:ph type="sldNum" sz="quarter" idx="12"/>
          </p:nvPr>
        </p:nvSpPr>
        <p:spPr/>
        <p:txBody>
          <a:bodyPr/>
          <a:lstStyle/>
          <a:p>
            <a:fld id="{33936384-6829-4736-91C5-B78CFB86700B}" type="slidenum">
              <a:rPr lang="ko-KR" altLang="en-US" smtClean="0">
                <a:solidFill>
                  <a:prstClr val="black">
                    <a:tint val="75000"/>
                  </a:prstClr>
                </a:solidFill>
              </a:rPr>
              <a:pPr/>
              <a:t>42</a:t>
            </a:fld>
            <a:endParaRPr lang="ko-KR" altLang="en-US" dirty="0">
              <a:solidFill>
                <a:prstClr val="black">
                  <a:tint val="75000"/>
                </a:prstClr>
              </a:solidFill>
            </a:endParaRPr>
          </a:p>
        </p:txBody>
      </p:sp>
      <p:sp>
        <p:nvSpPr>
          <p:cNvPr id="3" name="텍스트 개체 틀 2">
            <a:extLst>
              <a:ext uri="{FF2B5EF4-FFF2-40B4-BE49-F238E27FC236}">
                <a16:creationId xmlns:a16="http://schemas.microsoft.com/office/drawing/2014/main" id="{DEA93C20-DCB8-4ADB-AD18-4C043238EF91}"/>
              </a:ext>
            </a:extLst>
          </p:cNvPr>
          <p:cNvSpPr>
            <a:spLocks noGrp="1"/>
          </p:cNvSpPr>
          <p:nvPr>
            <p:ph type="body" sz="quarter" idx="11"/>
          </p:nvPr>
        </p:nvSpPr>
        <p:spPr/>
        <p:txBody>
          <a:bodyPr/>
          <a:lstStyle/>
          <a:p>
            <a:r>
              <a:rPr lang="en-US" altLang="ko-KR" dirty="0"/>
              <a:t>GUIDE-</a:t>
            </a:r>
            <a:r>
              <a:rPr lang="en-US" altLang="ko-KR" dirty="0" err="1"/>
              <a:t>MYHOME</a:t>
            </a:r>
            <a:r>
              <a:rPr lang="en-US" altLang="ko-KR" dirty="0"/>
              <a:t>-02</a:t>
            </a:r>
            <a:endParaRPr lang="ko-KR" altLang="en-US" dirty="0"/>
          </a:p>
        </p:txBody>
      </p:sp>
      <p:sp>
        <p:nvSpPr>
          <p:cNvPr id="4" name="텍스트 개체 틀 3">
            <a:extLst>
              <a:ext uri="{FF2B5EF4-FFF2-40B4-BE49-F238E27FC236}">
                <a16:creationId xmlns:a16="http://schemas.microsoft.com/office/drawing/2014/main" id="{16497844-A81E-41F7-9A82-CC19C1CD6C2A}"/>
              </a:ext>
            </a:extLst>
          </p:cNvPr>
          <p:cNvSpPr>
            <a:spLocks noGrp="1"/>
          </p:cNvSpPr>
          <p:nvPr>
            <p:ph type="body" sz="quarter" idx="13"/>
          </p:nvPr>
        </p:nvSpPr>
        <p:spPr/>
        <p:txBody>
          <a:bodyPr/>
          <a:lstStyle/>
          <a:p>
            <a:r>
              <a:rPr lang="en-US" altLang="ko-KR" dirty="0"/>
              <a:t>Favorite Service</a:t>
            </a:r>
            <a:endParaRPr lang="ko-KR" altLang="en-US" dirty="0"/>
          </a:p>
        </p:txBody>
      </p:sp>
      <p:sp>
        <p:nvSpPr>
          <p:cNvPr id="5" name="텍스트 개체 틀 4">
            <a:extLst>
              <a:ext uri="{FF2B5EF4-FFF2-40B4-BE49-F238E27FC236}">
                <a16:creationId xmlns:a16="http://schemas.microsoft.com/office/drawing/2014/main" id="{1B746221-3634-463C-B24D-CDE85C1E44CC}"/>
              </a:ext>
            </a:extLst>
          </p:cNvPr>
          <p:cNvSpPr>
            <a:spLocks noGrp="1"/>
          </p:cNvSpPr>
          <p:nvPr>
            <p:ph type="body" sz="quarter" idx="14"/>
          </p:nvPr>
        </p:nvSpPr>
        <p:spPr/>
        <p:txBody>
          <a:bodyPr/>
          <a:lstStyle/>
          <a:p>
            <a:r>
              <a:rPr lang="en-US" altLang="ko-KR" dirty="0"/>
              <a:t>(1) You can register or delete your favorite applications through Favorite Services on the HOME screen or Favorite Services on the My Profile screen.</a:t>
            </a:r>
          </a:p>
          <a:p>
            <a:pPr marL="171450" indent="-171450">
              <a:spcBef>
                <a:spcPts val="200"/>
              </a:spcBef>
              <a:buFont typeface="Arial" panose="020B0604020202020204" pitchFamily="34" charset="0"/>
              <a:buChar char="•"/>
            </a:pPr>
            <a:r>
              <a:rPr lang="en-US" altLang="ko-KR" dirty="0"/>
              <a:t>If there are already registered favorite services, they will be displayed in the “Registered Services” list.</a:t>
            </a:r>
          </a:p>
          <a:p>
            <a:pPr marL="171450" indent="-171450">
              <a:spcBef>
                <a:spcPts val="200"/>
              </a:spcBef>
              <a:buFont typeface="Arial" panose="020B0604020202020204" pitchFamily="34" charset="0"/>
              <a:buChar char="•"/>
            </a:pPr>
            <a:r>
              <a:rPr lang="en-US" altLang="ko-KR" dirty="0"/>
              <a:t>You can register up to 10 favorite services.</a:t>
            </a:r>
          </a:p>
          <a:p>
            <a:r>
              <a:rPr lang="en-US" altLang="ko-KR" dirty="0"/>
              <a:t>(2) Enter a search term in the input field and click the Search button. (Example of search term: Amore)</a:t>
            </a:r>
          </a:p>
          <a:p>
            <a:r>
              <a:rPr lang="en-US" altLang="ko-KR" dirty="0"/>
              <a:t>(3) Click the service name registered as a favorite from the search results.</a:t>
            </a:r>
          </a:p>
          <a:p>
            <a:r>
              <a:rPr lang="en-US" altLang="ko-KR" dirty="0"/>
              <a:t>The service name is selected by clicking once and is repeatedly deselected by clicking again.</a:t>
            </a:r>
          </a:p>
          <a:p>
            <a:r>
              <a:rPr lang="en-US" altLang="ko-KR" dirty="0"/>
              <a:t>(4) If more than one service is selected, an arrow that can be added to favorites is activated.</a:t>
            </a:r>
          </a:p>
          <a:p>
            <a:r>
              <a:rPr lang="en-US" altLang="ko-KR" dirty="0"/>
              <a:t>(5) Click the activated arrow button to add the selected service to the list of favorite services.</a:t>
            </a:r>
          </a:p>
          <a:p>
            <a:r>
              <a:rPr lang="en-US" altLang="ko-KR" dirty="0"/>
              <a:t>(6) Click the “Add” button to register your favorite services added to the list.</a:t>
            </a:r>
          </a:p>
        </p:txBody>
      </p:sp>
      <p:sp>
        <p:nvSpPr>
          <p:cNvPr id="12" name="자유형: 도형 11">
            <a:extLst>
              <a:ext uri="{FF2B5EF4-FFF2-40B4-BE49-F238E27FC236}">
                <a16:creationId xmlns:a16="http://schemas.microsoft.com/office/drawing/2014/main" id="{5A6B270F-E86B-4982-A8B8-B52761DC1F8D}"/>
              </a:ext>
            </a:extLst>
          </p:cNvPr>
          <p:cNvSpPr/>
          <p:nvPr/>
        </p:nvSpPr>
        <p:spPr>
          <a:xfrm rot="17135690" flipH="1">
            <a:off x="4466012" y="1124648"/>
            <a:ext cx="490737" cy="605398"/>
          </a:xfrm>
          <a:custGeom>
            <a:avLst/>
            <a:gdLst>
              <a:gd name="connsiteX0" fmla="*/ 0 w 657380"/>
              <a:gd name="connsiteY0" fmla="*/ 0 h 684789"/>
              <a:gd name="connsiteX1" fmla="*/ 11037 w 657380"/>
              <a:gd name="connsiteY1" fmla="*/ 3668 h 684789"/>
              <a:gd name="connsiteX2" fmla="*/ 8532 w 657380"/>
              <a:gd name="connsiteY2" fmla="*/ 11573 h 684789"/>
              <a:gd name="connsiteX3" fmla="*/ 9280 w 657380"/>
              <a:gd name="connsiteY3" fmla="*/ 18674 h 684789"/>
              <a:gd name="connsiteX4" fmla="*/ 9281 w 657380"/>
              <a:gd name="connsiteY4" fmla="*/ 18674 h 684789"/>
              <a:gd name="connsiteX5" fmla="*/ 34683 w 657380"/>
              <a:gd name="connsiteY5" fmla="*/ 97656 h 684789"/>
              <a:gd name="connsiteX6" fmla="*/ 47126 w 657380"/>
              <a:gd name="connsiteY6" fmla="*/ 122140 h 684789"/>
              <a:gd name="connsiteX7" fmla="*/ 74579 w 657380"/>
              <a:gd name="connsiteY7" fmla="*/ 171743 h 684789"/>
              <a:gd name="connsiteX8" fmla="*/ 94082 w 657380"/>
              <a:gd name="connsiteY8" fmla="*/ 198437 h 684789"/>
              <a:gd name="connsiteX9" fmla="*/ 127971 w 657380"/>
              <a:gd name="connsiteY9" fmla="*/ 239850 h 684789"/>
              <a:gd name="connsiteX10" fmla="*/ 153059 w 657380"/>
              <a:gd name="connsiteY10" fmla="*/ 265146 h 684789"/>
              <a:gd name="connsiteX11" fmla="*/ 194020 w 657380"/>
              <a:gd name="connsiteY11" fmla="*/ 300926 h 684789"/>
              <a:gd name="connsiteX12" fmla="*/ 223423 w 657380"/>
              <a:gd name="connsiteY12" fmla="*/ 323210 h 684789"/>
              <a:gd name="connsiteX13" fmla="*/ 272343 w 657380"/>
              <a:gd name="connsiteY13" fmla="*/ 354011 h 684789"/>
              <a:gd name="connsiteX14" fmla="*/ 304229 w 657380"/>
              <a:gd name="connsiteY14" fmla="*/ 372058 h 684789"/>
              <a:gd name="connsiteX15" fmla="*/ 364466 w 657380"/>
              <a:gd name="connsiteY15" fmla="*/ 398536 h 684789"/>
              <a:gd name="connsiteX16" fmla="*/ 394452 w 657380"/>
              <a:gd name="connsiteY16" fmla="*/ 410763 h 684789"/>
              <a:gd name="connsiteX17" fmla="*/ 493035 w 657380"/>
              <a:gd name="connsiteY17" fmla="*/ 438272 h 684789"/>
              <a:gd name="connsiteX18" fmla="*/ 493035 w 657380"/>
              <a:gd name="connsiteY18" fmla="*/ 356099 h 684789"/>
              <a:gd name="connsiteX19" fmla="*/ 657380 w 657380"/>
              <a:gd name="connsiteY19" fmla="*/ 537091 h 684789"/>
              <a:gd name="connsiteX20" fmla="*/ 493035 w 657380"/>
              <a:gd name="connsiteY20" fmla="*/ 684789 h 684789"/>
              <a:gd name="connsiteX21" fmla="*/ 493035 w 657380"/>
              <a:gd name="connsiteY21" fmla="*/ 602617 h 684789"/>
              <a:gd name="connsiteX22" fmla="*/ 293551 w 657380"/>
              <a:gd name="connsiteY22" fmla="*/ 531710 h 684789"/>
              <a:gd name="connsiteX23" fmla="*/ 0 w 657380"/>
              <a:gd name="connsiteY23" fmla="*/ 95025 h 6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7380" h="684789">
                <a:moveTo>
                  <a:pt x="0" y="0"/>
                </a:moveTo>
                <a:lnTo>
                  <a:pt x="11037" y="3668"/>
                </a:lnTo>
                <a:lnTo>
                  <a:pt x="8532" y="11573"/>
                </a:lnTo>
                <a:lnTo>
                  <a:pt x="9280" y="18674"/>
                </a:lnTo>
                <a:lnTo>
                  <a:pt x="9281" y="18674"/>
                </a:lnTo>
                <a:lnTo>
                  <a:pt x="34683" y="97656"/>
                </a:lnTo>
                <a:lnTo>
                  <a:pt x="47126" y="122140"/>
                </a:lnTo>
                <a:lnTo>
                  <a:pt x="74579" y="171743"/>
                </a:lnTo>
                <a:lnTo>
                  <a:pt x="94082" y="198437"/>
                </a:lnTo>
                <a:lnTo>
                  <a:pt x="127971" y="239850"/>
                </a:lnTo>
                <a:lnTo>
                  <a:pt x="153059" y="265146"/>
                </a:lnTo>
                <a:lnTo>
                  <a:pt x="194020" y="300926"/>
                </a:lnTo>
                <a:lnTo>
                  <a:pt x="223423" y="323210"/>
                </a:lnTo>
                <a:lnTo>
                  <a:pt x="272343" y="354011"/>
                </a:lnTo>
                <a:lnTo>
                  <a:pt x="304229" y="372058"/>
                </a:lnTo>
                <a:lnTo>
                  <a:pt x="364466" y="398536"/>
                </a:lnTo>
                <a:lnTo>
                  <a:pt x="394452" y="410763"/>
                </a:lnTo>
                <a:lnTo>
                  <a:pt x="493035" y="438272"/>
                </a:lnTo>
                <a:lnTo>
                  <a:pt x="493035" y="356099"/>
                </a:lnTo>
                <a:lnTo>
                  <a:pt x="657380" y="537091"/>
                </a:lnTo>
                <a:lnTo>
                  <a:pt x="493035" y="684789"/>
                </a:lnTo>
                <a:lnTo>
                  <a:pt x="493035" y="602617"/>
                </a:lnTo>
                <a:cubicBezTo>
                  <a:pt x="420474" y="587676"/>
                  <a:pt x="353379" y="563422"/>
                  <a:pt x="293551" y="531710"/>
                </a:cubicBezTo>
                <a:cubicBezTo>
                  <a:pt x="114069" y="436573"/>
                  <a:pt x="0" y="274314"/>
                  <a:pt x="0" y="95025"/>
                </a:cubicBezTo>
                <a:close/>
              </a:path>
            </a:pathLst>
          </a:custGeom>
          <a:solidFill>
            <a:schemeClr val="bg1">
              <a:lumMod val="75000"/>
            </a:schemeClr>
          </a:solidFill>
          <a:ln w="3175">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dirty="0" err="1">
              <a:solidFill>
                <a:schemeClr val="tx1"/>
              </a:solidFill>
              <a:latin typeface="아리따-돋움4.0(TTF)-Medium" panose="02020603020101020101" pitchFamily="18" charset="-127"/>
              <a:ea typeface="아리따-돋움4.0(TTF)-Medium" panose="02020603020101020101" pitchFamily="18" charset="-127"/>
            </a:endParaRPr>
          </a:p>
        </p:txBody>
      </p:sp>
      <p:sp>
        <p:nvSpPr>
          <p:cNvPr id="13" name="자유형: 도형 12">
            <a:extLst>
              <a:ext uri="{FF2B5EF4-FFF2-40B4-BE49-F238E27FC236}">
                <a16:creationId xmlns:a16="http://schemas.microsoft.com/office/drawing/2014/main" id="{E5DC8BE3-07F3-4267-BE5D-426677FC8B03}"/>
              </a:ext>
            </a:extLst>
          </p:cNvPr>
          <p:cNvSpPr/>
          <p:nvPr/>
        </p:nvSpPr>
        <p:spPr>
          <a:xfrm rot="320863" flipH="1">
            <a:off x="4087629" y="3268103"/>
            <a:ext cx="490737" cy="605398"/>
          </a:xfrm>
          <a:custGeom>
            <a:avLst/>
            <a:gdLst>
              <a:gd name="connsiteX0" fmla="*/ 0 w 657380"/>
              <a:gd name="connsiteY0" fmla="*/ 0 h 684789"/>
              <a:gd name="connsiteX1" fmla="*/ 11037 w 657380"/>
              <a:gd name="connsiteY1" fmla="*/ 3668 h 684789"/>
              <a:gd name="connsiteX2" fmla="*/ 8532 w 657380"/>
              <a:gd name="connsiteY2" fmla="*/ 11573 h 684789"/>
              <a:gd name="connsiteX3" fmla="*/ 9280 w 657380"/>
              <a:gd name="connsiteY3" fmla="*/ 18674 h 684789"/>
              <a:gd name="connsiteX4" fmla="*/ 9281 w 657380"/>
              <a:gd name="connsiteY4" fmla="*/ 18674 h 684789"/>
              <a:gd name="connsiteX5" fmla="*/ 34683 w 657380"/>
              <a:gd name="connsiteY5" fmla="*/ 97656 h 684789"/>
              <a:gd name="connsiteX6" fmla="*/ 47126 w 657380"/>
              <a:gd name="connsiteY6" fmla="*/ 122140 h 684789"/>
              <a:gd name="connsiteX7" fmla="*/ 74579 w 657380"/>
              <a:gd name="connsiteY7" fmla="*/ 171743 h 684789"/>
              <a:gd name="connsiteX8" fmla="*/ 94082 w 657380"/>
              <a:gd name="connsiteY8" fmla="*/ 198437 h 684789"/>
              <a:gd name="connsiteX9" fmla="*/ 127971 w 657380"/>
              <a:gd name="connsiteY9" fmla="*/ 239850 h 684789"/>
              <a:gd name="connsiteX10" fmla="*/ 153059 w 657380"/>
              <a:gd name="connsiteY10" fmla="*/ 265146 h 684789"/>
              <a:gd name="connsiteX11" fmla="*/ 194020 w 657380"/>
              <a:gd name="connsiteY11" fmla="*/ 300926 h 684789"/>
              <a:gd name="connsiteX12" fmla="*/ 223423 w 657380"/>
              <a:gd name="connsiteY12" fmla="*/ 323210 h 684789"/>
              <a:gd name="connsiteX13" fmla="*/ 272343 w 657380"/>
              <a:gd name="connsiteY13" fmla="*/ 354011 h 684789"/>
              <a:gd name="connsiteX14" fmla="*/ 304229 w 657380"/>
              <a:gd name="connsiteY14" fmla="*/ 372058 h 684789"/>
              <a:gd name="connsiteX15" fmla="*/ 364466 w 657380"/>
              <a:gd name="connsiteY15" fmla="*/ 398536 h 684789"/>
              <a:gd name="connsiteX16" fmla="*/ 394452 w 657380"/>
              <a:gd name="connsiteY16" fmla="*/ 410763 h 684789"/>
              <a:gd name="connsiteX17" fmla="*/ 493035 w 657380"/>
              <a:gd name="connsiteY17" fmla="*/ 438272 h 684789"/>
              <a:gd name="connsiteX18" fmla="*/ 493035 w 657380"/>
              <a:gd name="connsiteY18" fmla="*/ 356099 h 684789"/>
              <a:gd name="connsiteX19" fmla="*/ 657380 w 657380"/>
              <a:gd name="connsiteY19" fmla="*/ 537091 h 684789"/>
              <a:gd name="connsiteX20" fmla="*/ 493035 w 657380"/>
              <a:gd name="connsiteY20" fmla="*/ 684789 h 684789"/>
              <a:gd name="connsiteX21" fmla="*/ 493035 w 657380"/>
              <a:gd name="connsiteY21" fmla="*/ 602617 h 684789"/>
              <a:gd name="connsiteX22" fmla="*/ 293551 w 657380"/>
              <a:gd name="connsiteY22" fmla="*/ 531710 h 684789"/>
              <a:gd name="connsiteX23" fmla="*/ 0 w 657380"/>
              <a:gd name="connsiteY23" fmla="*/ 95025 h 6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7380" h="684789">
                <a:moveTo>
                  <a:pt x="0" y="0"/>
                </a:moveTo>
                <a:lnTo>
                  <a:pt x="11037" y="3668"/>
                </a:lnTo>
                <a:lnTo>
                  <a:pt x="8532" y="11573"/>
                </a:lnTo>
                <a:lnTo>
                  <a:pt x="9280" y="18674"/>
                </a:lnTo>
                <a:lnTo>
                  <a:pt x="9281" y="18674"/>
                </a:lnTo>
                <a:lnTo>
                  <a:pt x="34683" y="97656"/>
                </a:lnTo>
                <a:lnTo>
                  <a:pt x="47126" y="122140"/>
                </a:lnTo>
                <a:lnTo>
                  <a:pt x="74579" y="171743"/>
                </a:lnTo>
                <a:lnTo>
                  <a:pt x="94082" y="198437"/>
                </a:lnTo>
                <a:lnTo>
                  <a:pt x="127971" y="239850"/>
                </a:lnTo>
                <a:lnTo>
                  <a:pt x="153059" y="265146"/>
                </a:lnTo>
                <a:lnTo>
                  <a:pt x="194020" y="300926"/>
                </a:lnTo>
                <a:lnTo>
                  <a:pt x="223423" y="323210"/>
                </a:lnTo>
                <a:lnTo>
                  <a:pt x="272343" y="354011"/>
                </a:lnTo>
                <a:lnTo>
                  <a:pt x="304229" y="372058"/>
                </a:lnTo>
                <a:lnTo>
                  <a:pt x="364466" y="398536"/>
                </a:lnTo>
                <a:lnTo>
                  <a:pt x="394452" y="410763"/>
                </a:lnTo>
                <a:lnTo>
                  <a:pt x="493035" y="438272"/>
                </a:lnTo>
                <a:lnTo>
                  <a:pt x="493035" y="356099"/>
                </a:lnTo>
                <a:lnTo>
                  <a:pt x="657380" y="537091"/>
                </a:lnTo>
                <a:lnTo>
                  <a:pt x="493035" y="684789"/>
                </a:lnTo>
                <a:lnTo>
                  <a:pt x="493035" y="602617"/>
                </a:lnTo>
                <a:cubicBezTo>
                  <a:pt x="420474" y="587676"/>
                  <a:pt x="353379" y="563422"/>
                  <a:pt x="293551" y="531710"/>
                </a:cubicBezTo>
                <a:cubicBezTo>
                  <a:pt x="114069" y="436573"/>
                  <a:pt x="0" y="274314"/>
                  <a:pt x="0" y="95025"/>
                </a:cubicBezTo>
                <a:close/>
              </a:path>
            </a:pathLst>
          </a:custGeom>
          <a:solidFill>
            <a:schemeClr val="bg1">
              <a:lumMod val="75000"/>
            </a:schemeClr>
          </a:solidFill>
          <a:ln w="3175">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dirty="0" err="1">
              <a:solidFill>
                <a:schemeClr val="tx1"/>
              </a:solidFill>
              <a:latin typeface="아리따-돋움4.0(TTF)-Medium" panose="02020603020101020101" pitchFamily="18" charset="-127"/>
              <a:ea typeface="아리따-돋움4.0(TTF)-Medium" panose="02020603020101020101" pitchFamily="18" charset="-127"/>
            </a:endParaRPr>
          </a:p>
        </p:txBody>
      </p:sp>
      <p:sp>
        <p:nvSpPr>
          <p:cNvPr id="15" name="자유형: 도형 14">
            <a:extLst>
              <a:ext uri="{FF2B5EF4-FFF2-40B4-BE49-F238E27FC236}">
                <a16:creationId xmlns:a16="http://schemas.microsoft.com/office/drawing/2014/main" id="{0087FCFC-FD88-4E79-9EFB-6A9B9F937023}"/>
              </a:ext>
            </a:extLst>
          </p:cNvPr>
          <p:cNvSpPr/>
          <p:nvPr/>
        </p:nvSpPr>
        <p:spPr>
          <a:xfrm rot="425493">
            <a:off x="1428316" y="4190059"/>
            <a:ext cx="490737" cy="605398"/>
          </a:xfrm>
          <a:custGeom>
            <a:avLst/>
            <a:gdLst>
              <a:gd name="connsiteX0" fmla="*/ 0 w 657380"/>
              <a:gd name="connsiteY0" fmla="*/ 0 h 684789"/>
              <a:gd name="connsiteX1" fmla="*/ 11037 w 657380"/>
              <a:gd name="connsiteY1" fmla="*/ 3668 h 684789"/>
              <a:gd name="connsiteX2" fmla="*/ 8532 w 657380"/>
              <a:gd name="connsiteY2" fmla="*/ 11573 h 684789"/>
              <a:gd name="connsiteX3" fmla="*/ 9280 w 657380"/>
              <a:gd name="connsiteY3" fmla="*/ 18674 h 684789"/>
              <a:gd name="connsiteX4" fmla="*/ 9281 w 657380"/>
              <a:gd name="connsiteY4" fmla="*/ 18674 h 684789"/>
              <a:gd name="connsiteX5" fmla="*/ 34683 w 657380"/>
              <a:gd name="connsiteY5" fmla="*/ 97656 h 684789"/>
              <a:gd name="connsiteX6" fmla="*/ 47126 w 657380"/>
              <a:gd name="connsiteY6" fmla="*/ 122140 h 684789"/>
              <a:gd name="connsiteX7" fmla="*/ 74579 w 657380"/>
              <a:gd name="connsiteY7" fmla="*/ 171743 h 684789"/>
              <a:gd name="connsiteX8" fmla="*/ 94082 w 657380"/>
              <a:gd name="connsiteY8" fmla="*/ 198437 h 684789"/>
              <a:gd name="connsiteX9" fmla="*/ 127971 w 657380"/>
              <a:gd name="connsiteY9" fmla="*/ 239850 h 684789"/>
              <a:gd name="connsiteX10" fmla="*/ 153059 w 657380"/>
              <a:gd name="connsiteY10" fmla="*/ 265146 h 684789"/>
              <a:gd name="connsiteX11" fmla="*/ 194020 w 657380"/>
              <a:gd name="connsiteY11" fmla="*/ 300926 h 684789"/>
              <a:gd name="connsiteX12" fmla="*/ 223423 w 657380"/>
              <a:gd name="connsiteY12" fmla="*/ 323210 h 684789"/>
              <a:gd name="connsiteX13" fmla="*/ 272343 w 657380"/>
              <a:gd name="connsiteY13" fmla="*/ 354011 h 684789"/>
              <a:gd name="connsiteX14" fmla="*/ 304229 w 657380"/>
              <a:gd name="connsiteY14" fmla="*/ 372058 h 684789"/>
              <a:gd name="connsiteX15" fmla="*/ 364466 w 657380"/>
              <a:gd name="connsiteY15" fmla="*/ 398536 h 684789"/>
              <a:gd name="connsiteX16" fmla="*/ 394452 w 657380"/>
              <a:gd name="connsiteY16" fmla="*/ 410763 h 684789"/>
              <a:gd name="connsiteX17" fmla="*/ 493035 w 657380"/>
              <a:gd name="connsiteY17" fmla="*/ 438272 h 684789"/>
              <a:gd name="connsiteX18" fmla="*/ 493035 w 657380"/>
              <a:gd name="connsiteY18" fmla="*/ 356099 h 684789"/>
              <a:gd name="connsiteX19" fmla="*/ 657380 w 657380"/>
              <a:gd name="connsiteY19" fmla="*/ 537091 h 684789"/>
              <a:gd name="connsiteX20" fmla="*/ 493035 w 657380"/>
              <a:gd name="connsiteY20" fmla="*/ 684789 h 684789"/>
              <a:gd name="connsiteX21" fmla="*/ 493035 w 657380"/>
              <a:gd name="connsiteY21" fmla="*/ 602617 h 684789"/>
              <a:gd name="connsiteX22" fmla="*/ 293551 w 657380"/>
              <a:gd name="connsiteY22" fmla="*/ 531710 h 684789"/>
              <a:gd name="connsiteX23" fmla="*/ 0 w 657380"/>
              <a:gd name="connsiteY23" fmla="*/ 95025 h 6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7380" h="684789">
                <a:moveTo>
                  <a:pt x="0" y="0"/>
                </a:moveTo>
                <a:lnTo>
                  <a:pt x="11037" y="3668"/>
                </a:lnTo>
                <a:lnTo>
                  <a:pt x="8532" y="11573"/>
                </a:lnTo>
                <a:lnTo>
                  <a:pt x="9280" y="18674"/>
                </a:lnTo>
                <a:lnTo>
                  <a:pt x="9281" y="18674"/>
                </a:lnTo>
                <a:lnTo>
                  <a:pt x="34683" y="97656"/>
                </a:lnTo>
                <a:lnTo>
                  <a:pt x="47126" y="122140"/>
                </a:lnTo>
                <a:lnTo>
                  <a:pt x="74579" y="171743"/>
                </a:lnTo>
                <a:lnTo>
                  <a:pt x="94082" y="198437"/>
                </a:lnTo>
                <a:lnTo>
                  <a:pt x="127971" y="239850"/>
                </a:lnTo>
                <a:lnTo>
                  <a:pt x="153059" y="265146"/>
                </a:lnTo>
                <a:lnTo>
                  <a:pt x="194020" y="300926"/>
                </a:lnTo>
                <a:lnTo>
                  <a:pt x="223423" y="323210"/>
                </a:lnTo>
                <a:lnTo>
                  <a:pt x="272343" y="354011"/>
                </a:lnTo>
                <a:lnTo>
                  <a:pt x="304229" y="372058"/>
                </a:lnTo>
                <a:lnTo>
                  <a:pt x="364466" y="398536"/>
                </a:lnTo>
                <a:lnTo>
                  <a:pt x="394452" y="410763"/>
                </a:lnTo>
                <a:lnTo>
                  <a:pt x="493035" y="438272"/>
                </a:lnTo>
                <a:lnTo>
                  <a:pt x="493035" y="356099"/>
                </a:lnTo>
                <a:lnTo>
                  <a:pt x="657380" y="537091"/>
                </a:lnTo>
                <a:lnTo>
                  <a:pt x="493035" y="684789"/>
                </a:lnTo>
                <a:lnTo>
                  <a:pt x="493035" y="602617"/>
                </a:lnTo>
                <a:cubicBezTo>
                  <a:pt x="420474" y="587676"/>
                  <a:pt x="353379" y="563422"/>
                  <a:pt x="293551" y="531710"/>
                </a:cubicBezTo>
                <a:cubicBezTo>
                  <a:pt x="114069" y="436573"/>
                  <a:pt x="0" y="274314"/>
                  <a:pt x="0" y="95025"/>
                </a:cubicBezTo>
                <a:close/>
              </a:path>
            </a:pathLst>
          </a:custGeom>
          <a:solidFill>
            <a:schemeClr val="bg1">
              <a:lumMod val="75000"/>
            </a:schemeClr>
          </a:solidFill>
          <a:ln w="3175">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dirty="0" err="1">
              <a:solidFill>
                <a:schemeClr val="tx1"/>
              </a:solidFill>
              <a:latin typeface="아리따-돋움4.0(TTF)-Medium" panose="02020603020101020101" pitchFamily="18" charset="-127"/>
              <a:ea typeface="아리따-돋움4.0(TTF)-Medium" panose="02020603020101020101" pitchFamily="18" charset="-127"/>
            </a:endParaRPr>
          </a:p>
        </p:txBody>
      </p:sp>
      <p:sp>
        <p:nvSpPr>
          <p:cNvPr id="16" name="타원 15">
            <a:extLst>
              <a:ext uri="{FF2B5EF4-FFF2-40B4-BE49-F238E27FC236}">
                <a16:creationId xmlns:a16="http://schemas.microsoft.com/office/drawing/2014/main" id="{83CE564B-7D38-488F-B217-ECBE8FD6ECDC}"/>
              </a:ext>
            </a:extLst>
          </p:cNvPr>
          <p:cNvSpPr/>
          <p:nvPr/>
        </p:nvSpPr>
        <p:spPr>
          <a:xfrm>
            <a:off x="185405" y="841028"/>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17" name="타원 16">
            <a:extLst>
              <a:ext uri="{FF2B5EF4-FFF2-40B4-BE49-F238E27FC236}">
                <a16:creationId xmlns:a16="http://schemas.microsoft.com/office/drawing/2014/main" id="{DEC07D96-EC36-47E5-BABD-CD24A73E59FE}"/>
              </a:ext>
            </a:extLst>
          </p:cNvPr>
          <p:cNvSpPr/>
          <p:nvPr/>
        </p:nvSpPr>
        <p:spPr>
          <a:xfrm>
            <a:off x="3457542" y="2232885"/>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18" name="타원 17">
            <a:extLst>
              <a:ext uri="{FF2B5EF4-FFF2-40B4-BE49-F238E27FC236}">
                <a16:creationId xmlns:a16="http://schemas.microsoft.com/office/drawing/2014/main" id="{1F890BC6-0B4A-4E97-8114-0269CD2E0FA9}"/>
              </a:ext>
            </a:extLst>
          </p:cNvPr>
          <p:cNvSpPr/>
          <p:nvPr/>
        </p:nvSpPr>
        <p:spPr>
          <a:xfrm>
            <a:off x="3381026" y="2647475"/>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cxnSp>
        <p:nvCxnSpPr>
          <p:cNvPr id="22" name="직선 연결선 21">
            <a:extLst>
              <a:ext uri="{FF2B5EF4-FFF2-40B4-BE49-F238E27FC236}">
                <a16:creationId xmlns:a16="http://schemas.microsoft.com/office/drawing/2014/main" id="{FA77FF38-2D89-41B6-9BA1-FA7801F44F8A}"/>
              </a:ext>
            </a:extLst>
          </p:cNvPr>
          <p:cNvCxnSpPr>
            <a:cxnSpLocks/>
          </p:cNvCxnSpPr>
          <p:nvPr/>
        </p:nvCxnSpPr>
        <p:spPr>
          <a:xfrm>
            <a:off x="7636369" y="1934948"/>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23" name="타원 22">
            <a:extLst>
              <a:ext uri="{FF2B5EF4-FFF2-40B4-BE49-F238E27FC236}">
                <a16:creationId xmlns:a16="http://schemas.microsoft.com/office/drawing/2014/main" id="{06DE6EFC-B7A5-48AF-9F80-31CCD54B65B5}"/>
              </a:ext>
            </a:extLst>
          </p:cNvPr>
          <p:cNvSpPr/>
          <p:nvPr/>
        </p:nvSpPr>
        <p:spPr>
          <a:xfrm>
            <a:off x="7699880" y="730105"/>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pic>
        <p:nvPicPr>
          <p:cNvPr id="25" name="그림 24">
            <a:extLst>
              <a:ext uri="{FF2B5EF4-FFF2-40B4-BE49-F238E27FC236}">
                <a16:creationId xmlns:a16="http://schemas.microsoft.com/office/drawing/2014/main" id="{D80454B0-EB1B-4559-AA39-08050CAC24CE}"/>
              </a:ext>
            </a:extLst>
          </p:cNvPr>
          <p:cNvPicPr>
            <a:picLocks noChangeAspect="1"/>
          </p:cNvPicPr>
          <p:nvPr/>
        </p:nvPicPr>
        <p:blipFill>
          <a:blip r:embed="rId4"/>
          <a:stretch>
            <a:fillRect/>
          </a:stretch>
        </p:blipFill>
        <p:spPr>
          <a:xfrm>
            <a:off x="324247" y="3091560"/>
            <a:ext cx="3680207" cy="1070522"/>
          </a:xfrm>
          <a:prstGeom prst="rect">
            <a:avLst/>
          </a:prstGeom>
          <a:ln>
            <a:solidFill>
              <a:schemeClr val="bg1">
                <a:lumMod val="75000"/>
              </a:schemeClr>
            </a:solidFill>
          </a:ln>
        </p:spPr>
      </p:pic>
      <p:cxnSp>
        <p:nvCxnSpPr>
          <p:cNvPr id="24" name="직선 연결선 23">
            <a:extLst>
              <a:ext uri="{FF2B5EF4-FFF2-40B4-BE49-F238E27FC236}">
                <a16:creationId xmlns:a16="http://schemas.microsoft.com/office/drawing/2014/main" id="{01240DB9-255E-45D9-96B0-578C04FF388F}"/>
              </a:ext>
            </a:extLst>
          </p:cNvPr>
          <p:cNvCxnSpPr>
            <a:cxnSpLocks/>
          </p:cNvCxnSpPr>
          <p:nvPr/>
        </p:nvCxnSpPr>
        <p:spPr>
          <a:xfrm>
            <a:off x="7636369" y="2495453"/>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 name="직선 연결선 25">
            <a:extLst>
              <a:ext uri="{FF2B5EF4-FFF2-40B4-BE49-F238E27FC236}">
                <a16:creationId xmlns:a16="http://schemas.microsoft.com/office/drawing/2014/main" id="{D5FCDF90-CEAA-4374-A93E-70EF2F9EAAE2}"/>
              </a:ext>
            </a:extLst>
          </p:cNvPr>
          <p:cNvCxnSpPr>
            <a:cxnSpLocks/>
          </p:cNvCxnSpPr>
          <p:nvPr/>
        </p:nvCxnSpPr>
        <p:spPr>
          <a:xfrm>
            <a:off x="7636369" y="3356231"/>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 name="직선 연결선 26">
            <a:extLst>
              <a:ext uri="{FF2B5EF4-FFF2-40B4-BE49-F238E27FC236}">
                <a16:creationId xmlns:a16="http://schemas.microsoft.com/office/drawing/2014/main" id="{2ACD527D-E9E8-4FEC-9A61-8796292EF5B9}"/>
              </a:ext>
            </a:extLst>
          </p:cNvPr>
          <p:cNvCxnSpPr>
            <a:cxnSpLocks/>
          </p:cNvCxnSpPr>
          <p:nvPr/>
        </p:nvCxnSpPr>
        <p:spPr>
          <a:xfrm>
            <a:off x="7636369" y="3920055"/>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8" name="직선 연결선 27">
            <a:extLst>
              <a:ext uri="{FF2B5EF4-FFF2-40B4-BE49-F238E27FC236}">
                <a16:creationId xmlns:a16="http://schemas.microsoft.com/office/drawing/2014/main" id="{A48AC906-E9A7-4A6C-BC05-12F85DD61FE8}"/>
              </a:ext>
            </a:extLst>
          </p:cNvPr>
          <p:cNvCxnSpPr>
            <a:cxnSpLocks/>
          </p:cNvCxnSpPr>
          <p:nvPr/>
        </p:nvCxnSpPr>
        <p:spPr>
          <a:xfrm>
            <a:off x="7636369" y="4372437"/>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29" name="타원 28">
            <a:extLst>
              <a:ext uri="{FF2B5EF4-FFF2-40B4-BE49-F238E27FC236}">
                <a16:creationId xmlns:a16="http://schemas.microsoft.com/office/drawing/2014/main" id="{E27BBA7C-78D2-4FA0-AF54-BE23F1C7F193}"/>
              </a:ext>
            </a:extLst>
          </p:cNvPr>
          <p:cNvSpPr/>
          <p:nvPr/>
        </p:nvSpPr>
        <p:spPr>
          <a:xfrm>
            <a:off x="7692400" y="1993553"/>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30" name="타원 29">
            <a:extLst>
              <a:ext uri="{FF2B5EF4-FFF2-40B4-BE49-F238E27FC236}">
                <a16:creationId xmlns:a16="http://schemas.microsoft.com/office/drawing/2014/main" id="{831A481C-8228-485E-A060-BF48CB1A3E9E}"/>
              </a:ext>
            </a:extLst>
          </p:cNvPr>
          <p:cNvSpPr/>
          <p:nvPr/>
        </p:nvSpPr>
        <p:spPr>
          <a:xfrm>
            <a:off x="7692400" y="2587339"/>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sp>
        <p:nvSpPr>
          <p:cNvPr id="31" name="타원 30">
            <a:extLst>
              <a:ext uri="{FF2B5EF4-FFF2-40B4-BE49-F238E27FC236}">
                <a16:creationId xmlns:a16="http://schemas.microsoft.com/office/drawing/2014/main" id="{023E517E-8A0E-4297-A4AA-CBD4E0B66FCA}"/>
              </a:ext>
            </a:extLst>
          </p:cNvPr>
          <p:cNvSpPr/>
          <p:nvPr/>
        </p:nvSpPr>
        <p:spPr>
          <a:xfrm>
            <a:off x="7692400" y="4406477"/>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6</a:t>
            </a:r>
            <a:endParaRPr lang="ko-KR" altLang="en-US" sz="1000" b="1" dirty="0">
              <a:latin typeface="+mj-lt"/>
              <a:ea typeface="나눔고딕" panose="020D0604000000000000" pitchFamily="50" charset="-127"/>
            </a:endParaRPr>
          </a:p>
        </p:txBody>
      </p:sp>
      <p:sp>
        <p:nvSpPr>
          <p:cNvPr id="32" name="타원 31">
            <a:extLst>
              <a:ext uri="{FF2B5EF4-FFF2-40B4-BE49-F238E27FC236}">
                <a16:creationId xmlns:a16="http://schemas.microsoft.com/office/drawing/2014/main" id="{D1344152-5969-4B03-B8D1-DD1BF4805C43}"/>
              </a:ext>
            </a:extLst>
          </p:cNvPr>
          <p:cNvSpPr/>
          <p:nvPr/>
        </p:nvSpPr>
        <p:spPr>
          <a:xfrm>
            <a:off x="7692400" y="3954095"/>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5</a:t>
            </a:r>
            <a:endParaRPr lang="ko-KR" altLang="en-US" sz="1000" b="1" dirty="0">
              <a:latin typeface="+mj-lt"/>
              <a:ea typeface="나눔고딕" panose="020D0604000000000000" pitchFamily="50" charset="-127"/>
            </a:endParaRPr>
          </a:p>
        </p:txBody>
      </p:sp>
      <p:sp>
        <p:nvSpPr>
          <p:cNvPr id="33" name="타원 32">
            <a:extLst>
              <a:ext uri="{FF2B5EF4-FFF2-40B4-BE49-F238E27FC236}">
                <a16:creationId xmlns:a16="http://schemas.microsoft.com/office/drawing/2014/main" id="{463CFD4C-DD2B-4605-90F4-530E1599E2B5}"/>
              </a:ext>
            </a:extLst>
          </p:cNvPr>
          <p:cNvSpPr/>
          <p:nvPr/>
        </p:nvSpPr>
        <p:spPr>
          <a:xfrm>
            <a:off x="7692400" y="3412371"/>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sp>
        <p:nvSpPr>
          <p:cNvPr id="19" name="타원 18">
            <a:extLst>
              <a:ext uri="{FF2B5EF4-FFF2-40B4-BE49-F238E27FC236}">
                <a16:creationId xmlns:a16="http://schemas.microsoft.com/office/drawing/2014/main" id="{22E27CDE-1B32-466B-8265-180B0517A8F0}"/>
              </a:ext>
            </a:extLst>
          </p:cNvPr>
          <p:cNvSpPr/>
          <p:nvPr/>
        </p:nvSpPr>
        <p:spPr>
          <a:xfrm>
            <a:off x="2437121" y="3895052"/>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pic>
        <p:nvPicPr>
          <p:cNvPr id="34" name="그림 33">
            <a:extLst>
              <a:ext uri="{FF2B5EF4-FFF2-40B4-BE49-F238E27FC236}">
                <a16:creationId xmlns:a16="http://schemas.microsoft.com/office/drawing/2014/main" id="{AEE7F1CF-0C0C-412F-842C-D5E901AC27DD}"/>
              </a:ext>
            </a:extLst>
          </p:cNvPr>
          <p:cNvPicPr>
            <a:picLocks noChangeAspect="1"/>
          </p:cNvPicPr>
          <p:nvPr/>
        </p:nvPicPr>
        <p:blipFill>
          <a:blip r:embed="rId5"/>
          <a:stretch>
            <a:fillRect/>
          </a:stretch>
        </p:blipFill>
        <p:spPr>
          <a:xfrm>
            <a:off x="1953064" y="4336717"/>
            <a:ext cx="3529221" cy="2733959"/>
          </a:xfrm>
          <a:prstGeom prst="rect">
            <a:avLst/>
          </a:prstGeom>
          <a:ln>
            <a:solidFill>
              <a:schemeClr val="bg1">
                <a:lumMod val="75000"/>
              </a:schemeClr>
            </a:solidFill>
          </a:ln>
        </p:spPr>
      </p:pic>
      <p:sp>
        <p:nvSpPr>
          <p:cNvPr id="20" name="타원 19">
            <a:extLst>
              <a:ext uri="{FF2B5EF4-FFF2-40B4-BE49-F238E27FC236}">
                <a16:creationId xmlns:a16="http://schemas.microsoft.com/office/drawing/2014/main" id="{F12656A9-8C13-4421-982B-6E5895714B5D}"/>
              </a:ext>
            </a:extLst>
          </p:cNvPr>
          <p:cNvSpPr/>
          <p:nvPr/>
        </p:nvSpPr>
        <p:spPr>
          <a:xfrm>
            <a:off x="2010783" y="6302968"/>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5</a:t>
            </a:r>
            <a:endParaRPr lang="ko-KR" altLang="en-US" sz="1000" b="1" dirty="0">
              <a:latin typeface="+mj-lt"/>
              <a:ea typeface="나눔고딕" panose="020D0604000000000000" pitchFamily="50" charset="-127"/>
            </a:endParaRPr>
          </a:p>
        </p:txBody>
      </p:sp>
      <p:sp>
        <p:nvSpPr>
          <p:cNvPr id="21" name="타원 20">
            <a:extLst>
              <a:ext uri="{FF2B5EF4-FFF2-40B4-BE49-F238E27FC236}">
                <a16:creationId xmlns:a16="http://schemas.microsoft.com/office/drawing/2014/main" id="{DD37CDD3-46B2-4F6C-9E51-402ADA00075A}"/>
              </a:ext>
            </a:extLst>
          </p:cNvPr>
          <p:cNvSpPr/>
          <p:nvPr/>
        </p:nvSpPr>
        <p:spPr>
          <a:xfrm>
            <a:off x="4529622" y="6617332"/>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6</a:t>
            </a:r>
            <a:endParaRPr lang="ko-KR" altLang="en-US" sz="1000" b="1" dirty="0">
              <a:latin typeface="+mj-lt"/>
              <a:ea typeface="나눔고딕" panose="020D0604000000000000" pitchFamily="50" charset="-127"/>
            </a:endParaRPr>
          </a:p>
        </p:txBody>
      </p:sp>
    </p:spTree>
    <p:extLst>
      <p:ext uri="{BB962C8B-B14F-4D97-AF65-F5344CB8AC3E}">
        <p14:creationId xmlns:p14="http://schemas.microsoft.com/office/powerpoint/2010/main" val="37952663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2A53E2AB-6481-499E-B1AB-A36E2FC6B47A}"/>
              </a:ext>
            </a:extLst>
          </p:cNvPr>
          <p:cNvPicPr>
            <a:picLocks noChangeAspect="1"/>
          </p:cNvPicPr>
          <p:nvPr/>
        </p:nvPicPr>
        <p:blipFill>
          <a:blip r:embed="rId2"/>
          <a:stretch>
            <a:fillRect/>
          </a:stretch>
        </p:blipFill>
        <p:spPr>
          <a:xfrm>
            <a:off x="328086" y="1635051"/>
            <a:ext cx="7011318" cy="2144786"/>
          </a:xfrm>
          <a:prstGeom prst="rect">
            <a:avLst/>
          </a:prstGeom>
        </p:spPr>
      </p:pic>
      <p:sp>
        <p:nvSpPr>
          <p:cNvPr id="2" name="슬라이드 번호 개체 틀 1">
            <a:extLst>
              <a:ext uri="{FF2B5EF4-FFF2-40B4-BE49-F238E27FC236}">
                <a16:creationId xmlns:a16="http://schemas.microsoft.com/office/drawing/2014/main" id="{A2E573C3-2E07-46DC-A484-81B345FA4A8A}"/>
              </a:ext>
            </a:extLst>
          </p:cNvPr>
          <p:cNvSpPr>
            <a:spLocks noGrp="1"/>
          </p:cNvSpPr>
          <p:nvPr>
            <p:ph type="sldNum" sz="quarter" idx="12"/>
          </p:nvPr>
        </p:nvSpPr>
        <p:spPr/>
        <p:txBody>
          <a:bodyPr/>
          <a:lstStyle/>
          <a:p>
            <a:fld id="{33936384-6829-4736-91C5-B78CFB86700B}" type="slidenum">
              <a:rPr lang="ko-KR" altLang="en-US" smtClean="0">
                <a:solidFill>
                  <a:prstClr val="black">
                    <a:tint val="75000"/>
                  </a:prstClr>
                </a:solidFill>
              </a:rPr>
              <a:pPr/>
              <a:t>43</a:t>
            </a:fld>
            <a:endParaRPr lang="ko-KR" altLang="en-US" dirty="0">
              <a:solidFill>
                <a:prstClr val="black">
                  <a:tint val="75000"/>
                </a:prstClr>
              </a:solidFill>
            </a:endParaRPr>
          </a:p>
        </p:txBody>
      </p:sp>
      <p:sp>
        <p:nvSpPr>
          <p:cNvPr id="3" name="텍스트 개체 틀 2">
            <a:extLst>
              <a:ext uri="{FF2B5EF4-FFF2-40B4-BE49-F238E27FC236}">
                <a16:creationId xmlns:a16="http://schemas.microsoft.com/office/drawing/2014/main" id="{048389E4-9BF2-437B-83E2-FE8E6CF2D96D}"/>
              </a:ext>
            </a:extLst>
          </p:cNvPr>
          <p:cNvSpPr>
            <a:spLocks noGrp="1"/>
          </p:cNvSpPr>
          <p:nvPr>
            <p:ph type="body" sz="quarter" idx="11"/>
          </p:nvPr>
        </p:nvSpPr>
        <p:spPr/>
        <p:txBody>
          <a:bodyPr/>
          <a:lstStyle/>
          <a:p>
            <a:r>
              <a:rPr lang="en-US" altLang="ko-KR" dirty="0"/>
              <a:t>GUIDE-</a:t>
            </a:r>
            <a:r>
              <a:rPr lang="en-US" altLang="ko-KR" dirty="0" err="1"/>
              <a:t>MYHOME</a:t>
            </a:r>
            <a:r>
              <a:rPr lang="en-US" altLang="ko-KR" dirty="0"/>
              <a:t>-03</a:t>
            </a:r>
            <a:endParaRPr lang="ko-KR" altLang="en-US" dirty="0"/>
          </a:p>
        </p:txBody>
      </p:sp>
      <p:sp>
        <p:nvSpPr>
          <p:cNvPr id="4" name="텍스트 개체 틀 3">
            <a:extLst>
              <a:ext uri="{FF2B5EF4-FFF2-40B4-BE49-F238E27FC236}">
                <a16:creationId xmlns:a16="http://schemas.microsoft.com/office/drawing/2014/main" id="{94AC05BA-9838-4A6E-9C97-DDDB7EFEA762}"/>
              </a:ext>
            </a:extLst>
          </p:cNvPr>
          <p:cNvSpPr>
            <a:spLocks noGrp="1"/>
          </p:cNvSpPr>
          <p:nvPr>
            <p:ph type="body" sz="quarter" idx="13"/>
          </p:nvPr>
        </p:nvSpPr>
        <p:spPr/>
        <p:txBody>
          <a:bodyPr/>
          <a:lstStyle/>
          <a:p>
            <a:r>
              <a:rPr lang="en-US" altLang="ko-KR" dirty="0"/>
              <a:t>View My Requests</a:t>
            </a:r>
            <a:endParaRPr lang="ko-KR" altLang="en-US" dirty="0"/>
          </a:p>
        </p:txBody>
      </p:sp>
      <p:sp>
        <p:nvSpPr>
          <p:cNvPr id="45" name="텍스트 개체 틀 25">
            <a:extLst>
              <a:ext uri="{FF2B5EF4-FFF2-40B4-BE49-F238E27FC236}">
                <a16:creationId xmlns:a16="http://schemas.microsoft.com/office/drawing/2014/main" id="{D6608DD2-183F-4BB9-A9B4-10047D29D1A1}"/>
              </a:ext>
            </a:extLst>
          </p:cNvPr>
          <p:cNvSpPr>
            <a:spLocks noGrp="1"/>
          </p:cNvSpPr>
          <p:nvPr>
            <p:ph type="body" sz="quarter" idx="14"/>
          </p:nvPr>
        </p:nvSpPr>
        <p:spPr/>
        <p:txBody>
          <a:bodyPr/>
          <a:lstStyle/>
          <a:p>
            <a:r>
              <a:rPr lang="en-US" altLang="ko-KR" dirty="0"/>
              <a:t>(1) The list requested by the user or the list of requests included by the user as a reference is displayed.</a:t>
            </a:r>
          </a:p>
          <a:p>
            <a:r>
              <a:rPr lang="en-US" altLang="ko-KR" dirty="0"/>
              <a:t>(2) Information such as the title of the service request is displayed.</a:t>
            </a:r>
          </a:p>
          <a:p>
            <a:pPr marL="171450" indent="-171450">
              <a:spcBef>
                <a:spcPts val="0"/>
              </a:spcBef>
              <a:buFont typeface="Arial" panose="020B0604020202020204" pitchFamily="34" charset="0"/>
              <a:buChar char="•"/>
            </a:pPr>
            <a:r>
              <a:rPr lang="en-US" altLang="ko-KR" dirty="0"/>
              <a:t>Subject: Registered service request subject</a:t>
            </a:r>
          </a:p>
          <a:p>
            <a:pPr marL="171450" indent="-171450">
              <a:spcBef>
                <a:spcPts val="0"/>
              </a:spcBef>
              <a:buFont typeface="Arial" panose="020B0604020202020204" pitchFamily="34" charset="0"/>
              <a:buChar char="•"/>
            </a:pPr>
            <a:r>
              <a:rPr lang="en-US" altLang="ko-KR" dirty="0"/>
              <a:t>Request ID: Request ID registered in the system (=Ticket ID)</a:t>
            </a:r>
          </a:p>
          <a:p>
            <a:pPr marL="171450" indent="-171450">
              <a:spcBef>
                <a:spcPts val="0"/>
              </a:spcBef>
              <a:buFont typeface="Arial" panose="020B0604020202020204" pitchFamily="34" charset="0"/>
              <a:buChar char="•"/>
            </a:pPr>
            <a:r>
              <a:rPr lang="en-US" altLang="ko-KR" dirty="0"/>
              <a:t>Created Time: The time the request was registered</a:t>
            </a:r>
          </a:p>
          <a:p>
            <a:pPr marL="171450" indent="-171450">
              <a:spcBef>
                <a:spcPts val="0"/>
              </a:spcBef>
              <a:buFont typeface="Arial" panose="020B0604020202020204" pitchFamily="34" charset="0"/>
              <a:buChar char="•"/>
            </a:pPr>
            <a:r>
              <a:rPr lang="en-US" altLang="ko-KR" dirty="0"/>
              <a:t>Last Activity: The time the request was last updated</a:t>
            </a:r>
          </a:p>
          <a:p>
            <a:pPr marL="171450" indent="-171450">
              <a:spcBef>
                <a:spcPts val="0"/>
              </a:spcBef>
              <a:buFont typeface="Arial" panose="020B0604020202020204" pitchFamily="34" charset="0"/>
              <a:buChar char="•"/>
            </a:pPr>
            <a:r>
              <a:rPr lang="en-US" altLang="ko-KR" dirty="0"/>
              <a:t>Status: the progress of the request</a:t>
            </a:r>
          </a:p>
        </p:txBody>
      </p:sp>
      <p:cxnSp>
        <p:nvCxnSpPr>
          <p:cNvPr id="47" name="직선 연결선 46">
            <a:extLst>
              <a:ext uri="{FF2B5EF4-FFF2-40B4-BE49-F238E27FC236}">
                <a16:creationId xmlns:a16="http://schemas.microsoft.com/office/drawing/2014/main" id="{C899F4C7-49EE-4B91-8165-E804D9A3F730}"/>
              </a:ext>
            </a:extLst>
          </p:cNvPr>
          <p:cNvCxnSpPr>
            <a:cxnSpLocks/>
          </p:cNvCxnSpPr>
          <p:nvPr/>
        </p:nvCxnSpPr>
        <p:spPr>
          <a:xfrm>
            <a:off x="7636369" y="1249347"/>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4" name="타원 53">
            <a:extLst>
              <a:ext uri="{FF2B5EF4-FFF2-40B4-BE49-F238E27FC236}">
                <a16:creationId xmlns:a16="http://schemas.microsoft.com/office/drawing/2014/main" id="{FF870025-4A4D-4D3D-A9E2-775F6BDA6D25}"/>
              </a:ext>
            </a:extLst>
          </p:cNvPr>
          <p:cNvSpPr/>
          <p:nvPr/>
        </p:nvSpPr>
        <p:spPr>
          <a:xfrm>
            <a:off x="7699880" y="741166"/>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55" name="타원 54">
            <a:extLst>
              <a:ext uri="{FF2B5EF4-FFF2-40B4-BE49-F238E27FC236}">
                <a16:creationId xmlns:a16="http://schemas.microsoft.com/office/drawing/2014/main" id="{0D6D04AC-78E8-40CB-971B-2D9280F889B1}"/>
              </a:ext>
            </a:extLst>
          </p:cNvPr>
          <p:cNvSpPr/>
          <p:nvPr/>
        </p:nvSpPr>
        <p:spPr>
          <a:xfrm>
            <a:off x="7704192" y="1333705"/>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29" name="타원 28">
            <a:extLst>
              <a:ext uri="{FF2B5EF4-FFF2-40B4-BE49-F238E27FC236}">
                <a16:creationId xmlns:a16="http://schemas.microsoft.com/office/drawing/2014/main" id="{B6F732A7-3B85-416A-AA4D-CE7F83BAA1A6}"/>
              </a:ext>
            </a:extLst>
          </p:cNvPr>
          <p:cNvSpPr/>
          <p:nvPr/>
        </p:nvSpPr>
        <p:spPr>
          <a:xfrm>
            <a:off x="840775" y="2993901"/>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31" name="사각형: 둥근 모서리 30">
            <a:extLst>
              <a:ext uri="{FF2B5EF4-FFF2-40B4-BE49-F238E27FC236}">
                <a16:creationId xmlns:a16="http://schemas.microsoft.com/office/drawing/2014/main" id="{9117F969-33F4-4FC7-8F3A-3BA234423C17}"/>
              </a:ext>
            </a:extLst>
          </p:cNvPr>
          <p:cNvSpPr/>
          <p:nvPr/>
        </p:nvSpPr>
        <p:spPr>
          <a:xfrm>
            <a:off x="941567" y="2432836"/>
            <a:ext cx="2084333" cy="416336"/>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타원 29">
            <a:extLst>
              <a:ext uri="{FF2B5EF4-FFF2-40B4-BE49-F238E27FC236}">
                <a16:creationId xmlns:a16="http://schemas.microsoft.com/office/drawing/2014/main" id="{01EA6C94-86D8-4863-BA88-BDBE6EDEE910}"/>
              </a:ext>
            </a:extLst>
          </p:cNvPr>
          <p:cNvSpPr/>
          <p:nvPr/>
        </p:nvSpPr>
        <p:spPr>
          <a:xfrm>
            <a:off x="865051" y="235632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15" name="TextBox 14">
            <a:extLst>
              <a:ext uri="{FF2B5EF4-FFF2-40B4-BE49-F238E27FC236}">
                <a16:creationId xmlns:a16="http://schemas.microsoft.com/office/drawing/2014/main" id="{05198DD1-E56C-4BC5-BEFD-E2909B9E2502}"/>
              </a:ext>
            </a:extLst>
          </p:cNvPr>
          <p:cNvSpPr txBox="1"/>
          <p:nvPr/>
        </p:nvSpPr>
        <p:spPr>
          <a:xfrm>
            <a:off x="128571" y="741166"/>
            <a:ext cx="7386921" cy="772840"/>
          </a:xfrm>
          <a:prstGeom prst="rect">
            <a:avLst/>
          </a:prstGeom>
          <a:solidFill>
            <a:schemeClr val="accent5">
              <a:lumMod val="20000"/>
              <a:lumOff val="80000"/>
            </a:schemeClr>
          </a:solidFill>
        </p:spPr>
        <p:txBody>
          <a:bodyPr wrap="square" rtlCol="0">
            <a:spAutoFit/>
          </a:bodyPr>
          <a:lstStyle/>
          <a:p>
            <a:pPr algn="ctr">
              <a:lnSpc>
                <a:spcPct val="130000"/>
              </a:lnSpc>
            </a:pPr>
            <a:r>
              <a:rPr lang="en-US" altLang="ko-KR" sz="1800" b="1" dirty="0">
                <a:latin typeface="아리따-돋움(TTF)-Medium" panose="02020603020101020101" pitchFamily="18" charset="-127"/>
                <a:ea typeface="아리따-돋움(TTF)-Medium" panose="02020603020101020101" pitchFamily="18" charset="-127"/>
              </a:rPr>
              <a:t>A list of inquiries requested by the user is displayed in My Activity &gt; Request History.</a:t>
            </a:r>
          </a:p>
        </p:txBody>
      </p:sp>
      <p:sp>
        <p:nvSpPr>
          <p:cNvPr id="16" name="사각형: 둥근 모서리 15">
            <a:extLst>
              <a:ext uri="{FF2B5EF4-FFF2-40B4-BE49-F238E27FC236}">
                <a16:creationId xmlns:a16="http://schemas.microsoft.com/office/drawing/2014/main" id="{994FD602-7FA8-49D9-8A5B-E6D54417D11A}"/>
              </a:ext>
            </a:extLst>
          </p:cNvPr>
          <p:cNvSpPr/>
          <p:nvPr/>
        </p:nvSpPr>
        <p:spPr>
          <a:xfrm>
            <a:off x="941566" y="2899414"/>
            <a:ext cx="6033336" cy="956939"/>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8598701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1BC57ADD-42D4-4EE8-BDB5-4D57684D63C1}"/>
              </a:ext>
            </a:extLst>
          </p:cNvPr>
          <p:cNvPicPr>
            <a:picLocks noChangeAspect="1"/>
          </p:cNvPicPr>
          <p:nvPr/>
        </p:nvPicPr>
        <p:blipFill>
          <a:blip r:embed="rId2"/>
          <a:stretch>
            <a:fillRect/>
          </a:stretch>
        </p:blipFill>
        <p:spPr>
          <a:xfrm>
            <a:off x="356366" y="985401"/>
            <a:ext cx="6976890" cy="3416909"/>
          </a:xfrm>
          <a:prstGeom prst="rect">
            <a:avLst/>
          </a:prstGeom>
        </p:spPr>
      </p:pic>
      <p:sp>
        <p:nvSpPr>
          <p:cNvPr id="2" name="슬라이드 번호 개체 틀 1">
            <a:extLst>
              <a:ext uri="{FF2B5EF4-FFF2-40B4-BE49-F238E27FC236}">
                <a16:creationId xmlns:a16="http://schemas.microsoft.com/office/drawing/2014/main" id="{A2E573C3-2E07-46DC-A484-81B345FA4A8A}"/>
              </a:ext>
            </a:extLst>
          </p:cNvPr>
          <p:cNvSpPr>
            <a:spLocks noGrp="1"/>
          </p:cNvSpPr>
          <p:nvPr>
            <p:ph type="sldNum" sz="quarter" idx="12"/>
          </p:nvPr>
        </p:nvSpPr>
        <p:spPr/>
        <p:txBody>
          <a:bodyPr/>
          <a:lstStyle/>
          <a:p>
            <a:fld id="{33936384-6829-4736-91C5-B78CFB86700B}" type="slidenum">
              <a:rPr lang="ko-KR" altLang="en-US" smtClean="0">
                <a:solidFill>
                  <a:prstClr val="black">
                    <a:tint val="75000"/>
                  </a:prstClr>
                </a:solidFill>
              </a:rPr>
              <a:pPr/>
              <a:t>44</a:t>
            </a:fld>
            <a:endParaRPr lang="ko-KR" altLang="en-US" dirty="0">
              <a:solidFill>
                <a:prstClr val="black">
                  <a:tint val="75000"/>
                </a:prstClr>
              </a:solidFill>
            </a:endParaRPr>
          </a:p>
        </p:txBody>
      </p:sp>
      <p:sp>
        <p:nvSpPr>
          <p:cNvPr id="3" name="텍스트 개체 틀 2">
            <a:extLst>
              <a:ext uri="{FF2B5EF4-FFF2-40B4-BE49-F238E27FC236}">
                <a16:creationId xmlns:a16="http://schemas.microsoft.com/office/drawing/2014/main" id="{048389E4-9BF2-437B-83E2-FE8E6CF2D96D}"/>
              </a:ext>
            </a:extLst>
          </p:cNvPr>
          <p:cNvSpPr>
            <a:spLocks noGrp="1"/>
          </p:cNvSpPr>
          <p:nvPr>
            <p:ph type="body" sz="quarter" idx="11"/>
          </p:nvPr>
        </p:nvSpPr>
        <p:spPr/>
        <p:txBody>
          <a:bodyPr/>
          <a:lstStyle/>
          <a:p>
            <a:r>
              <a:rPr lang="en-US" altLang="ko-KR" dirty="0"/>
              <a:t>GUIDE-</a:t>
            </a:r>
            <a:r>
              <a:rPr lang="en-US" altLang="ko-KR" dirty="0" err="1"/>
              <a:t>MYHOME</a:t>
            </a:r>
            <a:r>
              <a:rPr lang="en-US" altLang="ko-KR" dirty="0"/>
              <a:t>-04</a:t>
            </a:r>
            <a:endParaRPr lang="ko-KR" altLang="en-US" dirty="0"/>
          </a:p>
        </p:txBody>
      </p:sp>
      <p:sp>
        <p:nvSpPr>
          <p:cNvPr id="4" name="텍스트 개체 틀 3">
            <a:extLst>
              <a:ext uri="{FF2B5EF4-FFF2-40B4-BE49-F238E27FC236}">
                <a16:creationId xmlns:a16="http://schemas.microsoft.com/office/drawing/2014/main" id="{94AC05BA-9838-4A6E-9C97-DDDB7EFEA762}"/>
              </a:ext>
            </a:extLst>
          </p:cNvPr>
          <p:cNvSpPr>
            <a:spLocks noGrp="1"/>
          </p:cNvSpPr>
          <p:nvPr>
            <p:ph type="body" sz="quarter" idx="13"/>
          </p:nvPr>
        </p:nvSpPr>
        <p:spPr/>
        <p:txBody>
          <a:bodyPr/>
          <a:lstStyle/>
          <a:p>
            <a:r>
              <a:rPr lang="en-US" altLang="ko-KR" dirty="0"/>
              <a:t>Detail a my Request</a:t>
            </a:r>
            <a:endParaRPr lang="ko-KR" altLang="en-US" dirty="0"/>
          </a:p>
        </p:txBody>
      </p:sp>
      <p:sp>
        <p:nvSpPr>
          <p:cNvPr id="45" name="텍스트 개체 틀 25">
            <a:extLst>
              <a:ext uri="{FF2B5EF4-FFF2-40B4-BE49-F238E27FC236}">
                <a16:creationId xmlns:a16="http://schemas.microsoft.com/office/drawing/2014/main" id="{D6608DD2-183F-4BB9-A9B4-10047D29D1A1}"/>
              </a:ext>
            </a:extLst>
          </p:cNvPr>
          <p:cNvSpPr>
            <a:spLocks noGrp="1"/>
          </p:cNvSpPr>
          <p:nvPr>
            <p:ph type="body" sz="quarter" idx="14"/>
          </p:nvPr>
        </p:nvSpPr>
        <p:spPr/>
        <p:txBody>
          <a:bodyPr/>
          <a:lstStyle/>
          <a:p>
            <a:pPr>
              <a:spcBef>
                <a:spcPts val="800"/>
              </a:spcBef>
            </a:pPr>
            <a:r>
              <a:rPr lang="en-US" altLang="ko-KR" dirty="0"/>
              <a:t>(1) The details of the service request requested by the user are displayed.</a:t>
            </a:r>
          </a:p>
          <a:p>
            <a:pPr>
              <a:spcBef>
                <a:spcPts val="800"/>
              </a:spcBef>
            </a:pPr>
            <a:br>
              <a:rPr lang="en-US" altLang="ko-KR" dirty="0"/>
            </a:br>
            <a:r>
              <a:rPr lang="en-US" altLang="ko-KR" dirty="0"/>
              <a:t>(2) The information entered by the user and the information processed or completed by the processor for the requested service are displayed.</a:t>
            </a:r>
          </a:p>
        </p:txBody>
      </p:sp>
      <p:cxnSp>
        <p:nvCxnSpPr>
          <p:cNvPr id="47" name="직선 연결선 46">
            <a:extLst>
              <a:ext uri="{FF2B5EF4-FFF2-40B4-BE49-F238E27FC236}">
                <a16:creationId xmlns:a16="http://schemas.microsoft.com/office/drawing/2014/main" id="{C899F4C7-49EE-4B91-8165-E804D9A3F730}"/>
              </a:ext>
            </a:extLst>
          </p:cNvPr>
          <p:cNvCxnSpPr>
            <a:cxnSpLocks/>
          </p:cNvCxnSpPr>
          <p:nvPr/>
        </p:nvCxnSpPr>
        <p:spPr>
          <a:xfrm>
            <a:off x="7661216" y="1100958"/>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4" name="타원 53">
            <a:extLst>
              <a:ext uri="{FF2B5EF4-FFF2-40B4-BE49-F238E27FC236}">
                <a16:creationId xmlns:a16="http://schemas.microsoft.com/office/drawing/2014/main" id="{FF870025-4A4D-4D3D-A9E2-775F6BDA6D25}"/>
              </a:ext>
            </a:extLst>
          </p:cNvPr>
          <p:cNvSpPr/>
          <p:nvPr/>
        </p:nvSpPr>
        <p:spPr>
          <a:xfrm>
            <a:off x="7706612" y="735526"/>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55" name="타원 54">
            <a:extLst>
              <a:ext uri="{FF2B5EF4-FFF2-40B4-BE49-F238E27FC236}">
                <a16:creationId xmlns:a16="http://schemas.microsoft.com/office/drawing/2014/main" id="{0D6D04AC-78E8-40CB-971B-2D9280F889B1}"/>
              </a:ext>
            </a:extLst>
          </p:cNvPr>
          <p:cNvSpPr/>
          <p:nvPr/>
        </p:nvSpPr>
        <p:spPr>
          <a:xfrm>
            <a:off x="7694820" y="123827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29" name="타원 28">
            <a:extLst>
              <a:ext uri="{FF2B5EF4-FFF2-40B4-BE49-F238E27FC236}">
                <a16:creationId xmlns:a16="http://schemas.microsoft.com/office/drawing/2014/main" id="{B6F732A7-3B85-416A-AA4D-CE7F83BAA1A6}"/>
              </a:ext>
            </a:extLst>
          </p:cNvPr>
          <p:cNvSpPr/>
          <p:nvPr/>
        </p:nvSpPr>
        <p:spPr>
          <a:xfrm>
            <a:off x="869619" y="2790093"/>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17" name="사각형: 둥근 모서리 16">
            <a:extLst>
              <a:ext uri="{FF2B5EF4-FFF2-40B4-BE49-F238E27FC236}">
                <a16:creationId xmlns:a16="http://schemas.microsoft.com/office/drawing/2014/main" id="{372F95D1-1407-4A4A-BF0A-C826910D7630}"/>
              </a:ext>
            </a:extLst>
          </p:cNvPr>
          <p:cNvSpPr/>
          <p:nvPr/>
        </p:nvSpPr>
        <p:spPr>
          <a:xfrm>
            <a:off x="1022651" y="2797777"/>
            <a:ext cx="3285398" cy="369629"/>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사각형: 둥근 모서리 17">
            <a:extLst>
              <a:ext uri="{FF2B5EF4-FFF2-40B4-BE49-F238E27FC236}">
                <a16:creationId xmlns:a16="http://schemas.microsoft.com/office/drawing/2014/main" id="{7155F20A-BC09-482B-B4CA-AD2D5C1649C7}"/>
              </a:ext>
            </a:extLst>
          </p:cNvPr>
          <p:cNvSpPr/>
          <p:nvPr/>
        </p:nvSpPr>
        <p:spPr>
          <a:xfrm>
            <a:off x="4432900" y="2498597"/>
            <a:ext cx="1996179" cy="2016842"/>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타원 18">
            <a:extLst>
              <a:ext uri="{FF2B5EF4-FFF2-40B4-BE49-F238E27FC236}">
                <a16:creationId xmlns:a16="http://schemas.microsoft.com/office/drawing/2014/main" id="{0607B207-E6A8-4ED4-BA60-CF01777FA3C5}"/>
              </a:ext>
            </a:extLst>
          </p:cNvPr>
          <p:cNvSpPr/>
          <p:nvPr/>
        </p:nvSpPr>
        <p:spPr>
          <a:xfrm>
            <a:off x="4356385" y="2422081"/>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Tree>
    <p:extLst>
      <p:ext uri="{BB962C8B-B14F-4D97-AF65-F5344CB8AC3E}">
        <p14:creationId xmlns:p14="http://schemas.microsoft.com/office/powerpoint/2010/main" val="30603795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EB3A7C9E-A010-4DEF-B18B-3788AC2AD974}"/>
              </a:ext>
            </a:extLst>
          </p:cNvPr>
          <p:cNvPicPr>
            <a:picLocks noChangeAspect="1"/>
          </p:cNvPicPr>
          <p:nvPr/>
        </p:nvPicPr>
        <p:blipFill>
          <a:blip r:embed="rId2"/>
          <a:stretch>
            <a:fillRect/>
          </a:stretch>
        </p:blipFill>
        <p:spPr>
          <a:xfrm>
            <a:off x="351810" y="3502638"/>
            <a:ext cx="6803041" cy="2277237"/>
          </a:xfrm>
          <a:prstGeom prst="rect">
            <a:avLst/>
          </a:prstGeom>
        </p:spPr>
      </p:pic>
      <p:sp>
        <p:nvSpPr>
          <p:cNvPr id="2" name="슬라이드 번호 개체 틀 1">
            <a:extLst>
              <a:ext uri="{FF2B5EF4-FFF2-40B4-BE49-F238E27FC236}">
                <a16:creationId xmlns:a16="http://schemas.microsoft.com/office/drawing/2014/main" id="{F258064C-11EF-49A4-B811-8CEAAFEF38DE}"/>
              </a:ext>
            </a:extLst>
          </p:cNvPr>
          <p:cNvSpPr>
            <a:spLocks noGrp="1"/>
          </p:cNvSpPr>
          <p:nvPr>
            <p:ph type="sldNum" sz="quarter" idx="12"/>
          </p:nvPr>
        </p:nvSpPr>
        <p:spPr/>
        <p:txBody>
          <a:bodyPr/>
          <a:lstStyle/>
          <a:p>
            <a:fld id="{33936384-6829-4736-91C5-B78CFB86700B}" type="slidenum">
              <a:rPr lang="ko-KR" altLang="en-US" smtClean="0">
                <a:solidFill>
                  <a:prstClr val="black">
                    <a:tint val="75000"/>
                  </a:prstClr>
                </a:solidFill>
              </a:rPr>
              <a:pPr/>
              <a:t>45</a:t>
            </a:fld>
            <a:endParaRPr lang="ko-KR" altLang="en-US" dirty="0">
              <a:solidFill>
                <a:prstClr val="black">
                  <a:tint val="75000"/>
                </a:prstClr>
              </a:solidFill>
            </a:endParaRPr>
          </a:p>
        </p:txBody>
      </p:sp>
      <p:sp>
        <p:nvSpPr>
          <p:cNvPr id="3" name="텍스트 개체 틀 2">
            <a:extLst>
              <a:ext uri="{FF2B5EF4-FFF2-40B4-BE49-F238E27FC236}">
                <a16:creationId xmlns:a16="http://schemas.microsoft.com/office/drawing/2014/main" id="{199910FF-37EF-4329-B8FD-8F6576CBF8AC}"/>
              </a:ext>
            </a:extLst>
          </p:cNvPr>
          <p:cNvSpPr>
            <a:spLocks noGrp="1"/>
          </p:cNvSpPr>
          <p:nvPr>
            <p:ph type="body" sz="quarter" idx="11"/>
          </p:nvPr>
        </p:nvSpPr>
        <p:spPr/>
        <p:txBody>
          <a:bodyPr/>
          <a:lstStyle/>
          <a:p>
            <a:r>
              <a:rPr lang="en-US" altLang="ko-KR" dirty="0"/>
              <a:t>GUIDE-</a:t>
            </a:r>
            <a:r>
              <a:rPr lang="en-US" altLang="ko-KR" dirty="0" err="1"/>
              <a:t>MYHOME</a:t>
            </a:r>
            <a:r>
              <a:rPr lang="en-US" altLang="ko-KR" dirty="0"/>
              <a:t>-05</a:t>
            </a:r>
            <a:endParaRPr lang="ko-KR" altLang="en-US" dirty="0"/>
          </a:p>
        </p:txBody>
      </p:sp>
      <p:sp>
        <p:nvSpPr>
          <p:cNvPr id="4" name="텍스트 개체 틀 3">
            <a:extLst>
              <a:ext uri="{FF2B5EF4-FFF2-40B4-BE49-F238E27FC236}">
                <a16:creationId xmlns:a16="http://schemas.microsoft.com/office/drawing/2014/main" id="{C9C19C0D-CC59-474A-B5E9-F03807668E60}"/>
              </a:ext>
            </a:extLst>
          </p:cNvPr>
          <p:cNvSpPr>
            <a:spLocks noGrp="1"/>
          </p:cNvSpPr>
          <p:nvPr>
            <p:ph type="body" sz="quarter" idx="13"/>
          </p:nvPr>
        </p:nvSpPr>
        <p:spPr/>
        <p:txBody>
          <a:bodyPr/>
          <a:lstStyle/>
          <a:p>
            <a:r>
              <a:rPr lang="en-US" altLang="ko-KR" dirty="0"/>
              <a:t>Bookmark (=Following)</a:t>
            </a:r>
            <a:endParaRPr lang="ko-KR" altLang="en-US" dirty="0"/>
          </a:p>
        </p:txBody>
      </p:sp>
      <p:sp>
        <p:nvSpPr>
          <p:cNvPr id="5" name="텍스트 개체 틀 4">
            <a:extLst>
              <a:ext uri="{FF2B5EF4-FFF2-40B4-BE49-F238E27FC236}">
                <a16:creationId xmlns:a16="http://schemas.microsoft.com/office/drawing/2014/main" id="{E8C541E4-FD63-4C71-907D-B88FC1F768A6}"/>
              </a:ext>
            </a:extLst>
          </p:cNvPr>
          <p:cNvSpPr>
            <a:spLocks noGrp="1"/>
          </p:cNvSpPr>
          <p:nvPr>
            <p:ph type="body" sz="quarter" idx="14"/>
          </p:nvPr>
        </p:nvSpPr>
        <p:spPr/>
        <p:txBody>
          <a:bodyPr/>
          <a:lstStyle/>
          <a:p>
            <a:r>
              <a:rPr lang="en-US" altLang="ko-KR" dirty="0"/>
              <a:t>(1) Click My Activity in the upper right corner of IT Helpdesk and select Favorites from the sub-menu to move to the “Bookmark” screen.</a:t>
            </a:r>
          </a:p>
          <a:p>
            <a:r>
              <a:rPr lang="en-US" altLang="ko-KR" dirty="0"/>
              <a:t>If you click the “Following” button on the content view screen of FAQ, manual, and download documents, the document is registered as a user's favorite document. Favorite documents are shown in the following list.</a:t>
            </a:r>
          </a:p>
          <a:p>
            <a:r>
              <a:rPr lang="en-US" altLang="ko-KR" dirty="0"/>
              <a:t>(2) Click the title in the list to move to the document content view screen. (See GUIDE-HOME-05)</a:t>
            </a:r>
          </a:p>
          <a:p>
            <a:r>
              <a:rPr lang="en-US" altLang="ko-KR" dirty="0"/>
              <a:t>On the content view screen of the document, you can check whether following is selected or comments left by users.</a:t>
            </a:r>
          </a:p>
          <a:p>
            <a:pPr>
              <a:buFont typeface="Arial" panose="020B0604020202020204" pitchFamily="34" charset="0"/>
              <a:buChar char="•"/>
            </a:pPr>
            <a:r>
              <a:rPr lang="en-US" altLang="ko-KR" dirty="0"/>
              <a:t>Although the [Follow] button is shown, this is a document before the user has registered it as a favorite.</a:t>
            </a:r>
          </a:p>
          <a:p>
            <a:pPr>
              <a:buFont typeface="Arial" panose="020B0604020202020204" pitchFamily="34" charset="0"/>
              <a:buChar char="•"/>
            </a:pPr>
            <a:r>
              <a:rPr lang="en-US" altLang="ko-KR" dirty="0"/>
              <a:t>Although the [Unfollow] button is displayed, it is a document that the user has registered as a favorite.</a:t>
            </a:r>
          </a:p>
        </p:txBody>
      </p:sp>
      <p:sp>
        <p:nvSpPr>
          <p:cNvPr id="15" name="타원 14">
            <a:extLst>
              <a:ext uri="{FF2B5EF4-FFF2-40B4-BE49-F238E27FC236}">
                <a16:creationId xmlns:a16="http://schemas.microsoft.com/office/drawing/2014/main" id="{0CA5BFED-45A4-422E-BAED-0D58FD06EAE6}"/>
              </a:ext>
            </a:extLst>
          </p:cNvPr>
          <p:cNvSpPr/>
          <p:nvPr/>
        </p:nvSpPr>
        <p:spPr>
          <a:xfrm>
            <a:off x="414633" y="4194418"/>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21" name="타원 20">
            <a:extLst>
              <a:ext uri="{FF2B5EF4-FFF2-40B4-BE49-F238E27FC236}">
                <a16:creationId xmlns:a16="http://schemas.microsoft.com/office/drawing/2014/main" id="{DC17A150-3C60-494A-934B-630F1E0F5C6D}"/>
              </a:ext>
            </a:extLst>
          </p:cNvPr>
          <p:cNvSpPr/>
          <p:nvPr/>
        </p:nvSpPr>
        <p:spPr>
          <a:xfrm>
            <a:off x="7676665" y="676364"/>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24" name="사각형: 둥근 모서리 23">
            <a:extLst>
              <a:ext uri="{FF2B5EF4-FFF2-40B4-BE49-F238E27FC236}">
                <a16:creationId xmlns:a16="http://schemas.microsoft.com/office/drawing/2014/main" id="{EFD00D9A-1D61-488B-92EE-9F2F34B684F5}"/>
              </a:ext>
            </a:extLst>
          </p:cNvPr>
          <p:cNvSpPr/>
          <p:nvPr/>
        </p:nvSpPr>
        <p:spPr>
          <a:xfrm>
            <a:off x="485923" y="4325393"/>
            <a:ext cx="6387686" cy="1435165"/>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6" name="직선 연결선 25">
            <a:extLst>
              <a:ext uri="{FF2B5EF4-FFF2-40B4-BE49-F238E27FC236}">
                <a16:creationId xmlns:a16="http://schemas.microsoft.com/office/drawing/2014/main" id="{77B0F17D-E1C7-4D3A-A453-E1D99F7A17C9}"/>
              </a:ext>
            </a:extLst>
          </p:cNvPr>
          <p:cNvCxnSpPr>
            <a:cxnSpLocks/>
          </p:cNvCxnSpPr>
          <p:nvPr/>
        </p:nvCxnSpPr>
        <p:spPr>
          <a:xfrm>
            <a:off x="7629659" y="2185649"/>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27" name="타원 26">
            <a:extLst>
              <a:ext uri="{FF2B5EF4-FFF2-40B4-BE49-F238E27FC236}">
                <a16:creationId xmlns:a16="http://schemas.microsoft.com/office/drawing/2014/main" id="{CE497E31-E709-4995-B5E3-7BC2B4A30FAD}"/>
              </a:ext>
            </a:extLst>
          </p:cNvPr>
          <p:cNvSpPr/>
          <p:nvPr/>
        </p:nvSpPr>
        <p:spPr>
          <a:xfrm>
            <a:off x="7685690" y="2277535"/>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pic>
        <p:nvPicPr>
          <p:cNvPr id="16" name="그림 15">
            <a:extLst>
              <a:ext uri="{FF2B5EF4-FFF2-40B4-BE49-F238E27FC236}">
                <a16:creationId xmlns:a16="http://schemas.microsoft.com/office/drawing/2014/main" id="{56112B78-9984-4872-BCC8-114F8B30A23E}"/>
              </a:ext>
            </a:extLst>
          </p:cNvPr>
          <p:cNvPicPr>
            <a:picLocks noChangeAspect="1"/>
          </p:cNvPicPr>
          <p:nvPr/>
        </p:nvPicPr>
        <p:blipFill>
          <a:blip r:embed="rId3"/>
          <a:stretch>
            <a:fillRect/>
          </a:stretch>
        </p:blipFill>
        <p:spPr>
          <a:xfrm>
            <a:off x="383155" y="873891"/>
            <a:ext cx="6884956" cy="1720215"/>
          </a:xfrm>
          <a:prstGeom prst="rect">
            <a:avLst/>
          </a:prstGeom>
        </p:spPr>
      </p:pic>
      <p:sp>
        <p:nvSpPr>
          <p:cNvPr id="17" name="사각형: 둥근 모서리 16">
            <a:extLst>
              <a:ext uri="{FF2B5EF4-FFF2-40B4-BE49-F238E27FC236}">
                <a16:creationId xmlns:a16="http://schemas.microsoft.com/office/drawing/2014/main" id="{1600D818-2BB5-4BD6-A0CD-1504E457169C}"/>
              </a:ext>
            </a:extLst>
          </p:cNvPr>
          <p:cNvSpPr/>
          <p:nvPr/>
        </p:nvSpPr>
        <p:spPr>
          <a:xfrm>
            <a:off x="6334675" y="1063870"/>
            <a:ext cx="667145" cy="807161"/>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자유형: 도형 17">
            <a:extLst>
              <a:ext uri="{FF2B5EF4-FFF2-40B4-BE49-F238E27FC236}">
                <a16:creationId xmlns:a16="http://schemas.microsoft.com/office/drawing/2014/main" id="{C35760A6-0293-45A2-890C-2FF18072CF5A}"/>
              </a:ext>
            </a:extLst>
          </p:cNvPr>
          <p:cNvSpPr/>
          <p:nvPr/>
        </p:nvSpPr>
        <p:spPr>
          <a:xfrm rot="20027414" flipH="1">
            <a:off x="5956452" y="2025524"/>
            <a:ext cx="981475" cy="1210797"/>
          </a:xfrm>
          <a:custGeom>
            <a:avLst/>
            <a:gdLst>
              <a:gd name="connsiteX0" fmla="*/ 0 w 657380"/>
              <a:gd name="connsiteY0" fmla="*/ 0 h 684789"/>
              <a:gd name="connsiteX1" fmla="*/ 11037 w 657380"/>
              <a:gd name="connsiteY1" fmla="*/ 3668 h 684789"/>
              <a:gd name="connsiteX2" fmla="*/ 8532 w 657380"/>
              <a:gd name="connsiteY2" fmla="*/ 11573 h 684789"/>
              <a:gd name="connsiteX3" fmla="*/ 9280 w 657380"/>
              <a:gd name="connsiteY3" fmla="*/ 18674 h 684789"/>
              <a:gd name="connsiteX4" fmla="*/ 9281 w 657380"/>
              <a:gd name="connsiteY4" fmla="*/ 18674 h 684789"/>
              <a:gd name="connsiteX5" fmla="*/ 34683 w 657380"/>
              <a:gd name="connsiteY5" fmla="*/ 97656 h 684789"/>
              <a:gd name="connsiteX6" fmla="*/ 47126 w 657380"/>
              <a:gd name="connsiteY6" fmla="*/ 122140 h 684789"/>
              <a:gd name="connsiteX7" fmla="*/ 74579 w 657380"/>
              <a:gd name="connsiteY7" fmla="*/ 171743 h 684789"/>
              <a:gd name="connsiteX8" fmla="*/ 94082 w 657380"/>
              <a:gd name="connsiteY8" fmla="*/ 198437 h 684789"/>
              <a:gd name="connsiteX9" fmla="*/ 127971 w 657380"/>
              <a:gd name="connsiteY9" fmla="*/ 239850 h 684789"/>
              <a:gd name="connsiteX10" fmla="*/ 153059 w 657380"/>
              <a:gd name="connsiteY10" fmla="*/ 265146 h 684789"/>
              <a:gd name="connsiteX11" fmla="*/ 194020 w 657380"/>
              <a:gd name="connsiteY11" fmla="*/ 300926 h 684789"/>
              <a:gd name="connsiteX12" fmla="*/ 223423 w 657380"/>
              <a:gd name="connsiteY12" fmla="*/ 323210 h 684789"/>
              <a:gd name="connsiteX13" fmla="*/ 272343 w 657380"/>
              <a:gd name="connsiteY13" fmla="*/ 354011 h 684789"/>
              <a:gd name="connsiteX14" fmla="*/ 304229 w 657380"/>
              <a:gd name="connsiteY14" fmla="*/ 372058 h 684789"/>
              <a:gd name="connsiteX15" fmla="*/ 364466 w 657380"/>
              <a:gd name="connsiteY15" fmla="*/ 398536 h 684789"/>
              <a:gd name="connsiteX16" fmla="*/ 394452 w 657380"/>
              <a:gd name="connsiteY16" fmla="*/ 410763 h 684789"/>
              <a:gd name="connsiteX17" fmla="*/ 493035 w 657380"/>
              <a:gd name="connsiteY17" fmla="*/ 438272 h 684789"/>
              <a:gd name="connsiteX18" fmla="*/ 493035 w 657380"/>
              <a:gd name="connsiteY18" fmla="*/ 356099 h 684789"/>
              <a:gd name="connsiteX19" fmla="*/ 657380 w 657380"/>
              <a:gd name="connsiteY19" fmla="*/ 537091 h 684789"/>
              <a:gd name="connsiteX20" fmla="*/ 493035 w 657380"/>
              <a:gd name="connsiteY20" fmla="*/ 684789 h 684789"/>
              <a:gd name="connsiteX21" fmla="*/ 493035 w 657380"/>
              <a:gd name="connsiteY21" fmla="*/ 602617 h 684789"/>
              <a:gd name="connsiteX22" fmla="*/ 293551 w 657380"/>
              <a:gd name="connsiteY22" fmla="*/ 531710 h 684789"/>
              <a:gd name="connsiteX23" fmla="*/ 0 w 657380"/>
              <a:gd name="connsiteY23" fmla="*/ 95025 h 6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7380" h="684789">
                <a:moveTo>
                  <a:pt x="0" y="0"/>
                </a:moveTo>
                <a:lnTo>
                  <a:pt x="11037" y="3668"/>
                </a:lnTo>
                <a:lnTo>
                  <a:pt x="8532" y="11573"/>
                </a:lnTo>
                <a:lnTo>
                  <a:pt x="9280" y="18674"/>
                </a:lnTo>
                <a:lnTo>
                  <a:pt x="9281" y="18674"/>
                </a:lnTo>
                <a:lnTo>
                  <a:pt x="34683" y="97656"/>
                </a:lnTo>
                <a:lnTo>
                  <a:pt x="47126" y="122140"/>
                </a:lnTo>
                <a:lnTo>
                  <a:pt x="74579" y="171743"/>
                </a:lnTo>
                <a:lnTo>
                  <a:pt x="94082" y="198437"/>
                </a:lnTo>
                <a:lnTo>
                  <a:pt x="127971" y="239850"/>
                </a:lnTo>
                <a:lnTo>
                  <a:pt x="153059" y="265146"/>
                </a:lnTo>
                <a:lnTo>
                  <a:pt x="194020" y="300926"/>
                </a:lnTo>
                <a:lnTo>
                  <a:pt x="223423" y="323210"/>
                </a:lnTo>
                <a:lnTo>
                  <a:pt x="272343" y="354011"/>
                </a:lnTo>
                <a:lnTo>
                  <a:pt x="304229" y="372058"/>
                </a:lnTo>
                <a:lnTo>
                  <a:pt x="364466" y="398536"/>
                </a:lnTo>
                <a:lnTo>
                  <a:pt x="394452" y="410763"/>
                </a:lnTo>
                <a:lnTo>
                  <a:pt x="493035" y="438272"/>
                </a:lnTo>
                <a:lnTo>
                  <a:pt x="493035" y="356099"/>
                </a:lnTo>
                <a:lnTo>
                  <a:pt x="657380" y="537091"/>
                </a:lnTo>
                <a:lnTo>
                  <a:pt x="493035" y="684789"/>
                </a:lnTo>
                <a:lnTo>
                  <a:pt x="493035" y="602617"/>
                </a:lnTo>
                <a:cubicBezTo>
                  <a:pt x="420474" y="587676"/>
                  <a:pt x="353379" y="563422"/>
                  <a:pt x="293551" y="531710"/>
                </a:cubicBezTo>
                <a:cubicBezTo>
                  <a:pt x="114069" y="436573"/>
                  <a:pt x="0" y="274314"/>
                  <a:pt x="0" y="95025"/>
                </a:cubicBezTo>
                <a:close/>
              </a:path>
            </a:pathLst>
          </a:custGeom>
          <a:solidFill>
            <a:schemeClr val="accent6">
              <a:lumMod val="60000"/>
              <a:lumOff val="40000"/>
            </a:schemeClr>
          </a:solidFill>
          <a:ln w="31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dirty="0" err="1">
              <a:solidFill>
                <a:schemeClr val="tx1"/>
              </a:solidFill>
              <a:latin typeface="아리따-돋움4.0(TTF)-Medium" panose="02020603020101020101" pitchFamily="18" charset="-127"/>
              <a:ea typeface="아리따-돋움4.0(TTF)-Medium" panose="02020603020101020101" pitchFamily="18" charset="-127"/>
            </a:endParaRPr>
          </a:p>
        </p:txBody>
      </p:sp>
      <p:sp>
        <p:nvSpPr>
          <p:cNvPr id="19" name="타원 18">
            <a:extLst>
              <a:ext uri="{FF2B5EF4-FFF2-40B4-BE49-F238E27FC236}">
                <a16:creationId xmlns:a16="http://schemas.microsoft.com/office/drawing/2014/main" id="{A4EF371A-1FBE-48ED-A575-52DA99F36112}"/>
              </a:ext>
            </a:extLst>
          </p:cNvPr>
          <p:cNvSpPr/>
          <p:nvPr/>
        </p:nvSpPr>
        <p:spPr>
          <a:xfrm>
            <a:off x="6294158" y="987354"/>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Tree>
    <p:extLst>
      <p:ext uri="{BB962C8B-B14F-4D97-AF65-F5344CB8AC3E}">
        <p14:creationId xmlns:p14="http://schemas.microsoft.com/office/powerpoint/2010/main" val="1002155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C3B6E98F-803A-4B81-B654-55413250474A}"/>
              </a:ext>
            </a:extLst>
          </p:cNvPr>
          <p:cNvSpPr>
            <a:spLocks noGrp="1"/>
          </p:cNvSpPr>
          <p:nvPr>
            <p:ph type="sldNum" sz="quarter" idx="12"/>
          </p:nvPr>
        </p:nvSpPr>
        <p:spPr/>
        <p:txBody>
          <a:bodyPr/>
          <a:lstStyle/>
          <a:p>
            <a:fld id="{33936384-6829-4736-91C5-B78CFB86700B}" type="slidenum">
              <a:rPr lang="ko-KR" altLang="en-US" smtClean="0">
                <a:solidFill>
                  <a:prstClr val="black">
                    <a:tint val="75000"/>
                  </a:prstClr>
                </a:solidFill>
              </a:rPr>
              <a:pPr/>
              <a:t>5</a:t>
            </a:fld>
            <a:endParaRPr lang="ko-KR" altLang="en-US" dirty="0">
              <a:solidFill>
                <a:prstClr val="black">
                  <a:tint val="75000"/>
                </a:prstClr>
              </a:solidFill>
            </a:endParaRPr>
          </a:p>
        </p:txBody>
      </p:sp>
      <p:sp>
        <p:nvSpPr>
          <p:cNvPr id="3" name="제목 2">
            <a:extLst>
              <a:ext uri="{FF2B5EF4-FFF2-40B4-BE49-F238E27FC236}">
                <a16:creationId xmlns:a16="http://schemas.microsoft.com/office/drawing/2014/main" id="{E9D2595C-FCB5-45CA-9986-BB0B6C36F596}"/>
              </a:ext>
            </a:extLst>
          </p:cNvPr>
          <p:cNvSpPr>
            <a:spLocks noGrp="1"/>
          </p:cNvSpPr>
          <p:nvPr>
            <p:ph type="title"/>
          </p:nvPr>
        </p:nvSpPr>
        <p:spPr/>
        <p:txBody>
          <a:bodyPr/>
          <a:lstStyle/>
          <a:p>
            <a:r>
              <a:rPr lang="en-US" altLang="ko-KR" dirty="0"/>
              <a:t>Introduction reserved word</a:t>
            </a:r>
            <a:endParaRPr lang="ko-KR" altLang="en-US" dirty="0"/>
          </a:p>
        </p:txBody>
      </p:sp>
      <p:graphicFrame>
        <p:nvGraphicFramePr>
          <p:cNvPr id="5" name="표 4">
            <a:extLst>
              <a:ext uri="{FF2B5EF4-FFF2-40B4-BE49-F238E27FC236}">
                <a16:creationId xmlns:a16="http://schemas.microsoft.com/office/drawing/2014/main" id="{1CC90197-EFDA-4B59-BD79-A529D90F0153}"/>
              </a:ext>
            </a:extLst>
          </p:cNvPr>
          <p:cNvGraphicFramePr>
            <a:graphicFrameLocks noGrp="1"/>
          </p:cNvGraphicFramePr>
          <p:nvPr>
            <p:extLst>
              <p:ext uri="{D42A27DB-BD31-4B8C-83A1-F6EECF244321}">
                <p14:modId xmlns:p14="http://schemas.microsoft.com/office/powerpoint/2010/main" val="3687376986"/>
              </p:ext>
            </p:extLst>
          </p:nvPr>
        </p:nvGraphicFramePr>
        <p:xfrm>
          <a:off x="313034" y="735389"/>
          <a:ext cx="9855898" cy="5140960"/>
        </p:xfrm>
        <a:graphic>
          <a:graphicData uri="http://schemas.openxmlformats.org/drawingml/2006/table">
            <a:tbl>
              <a:tblPr>
                <a:tableStyleId>{60A59446-8F78-4DC5-A605-F528D7DF9056}</a:tableStyleId>
              </a:tblPr>
              <a:tblGrid>
                <a:gridCol w="1666595">
                  <a:extLst>
                    <a:ext uri="{9D8B030D-6E8A-4147-A177-3AD203B41FA5}">
                      <a16:colId xmlns:a16="http://schemas.microsoft.com/office/drawing/2014/main" val="552591128"/>
                    </a:ext>
                  </a:extLst>
                </a:gridCol>
                <a:gridCol w="5354425">
                  <a:extLst>
                    <a:ext uri="{9D8B030D-6E8A-4147-A177-3AD203B41FA5}">
                      <a16:colId xmlns:a16="http://schemas.microsoft.com/office/drawing/2014/main" val="1290822994"/>
                    </a:ext>
                  </a:extLst>
                </a:gridCol>
                <a:gridCol w="2834878">
                  <a:extLst>
                    <a:ext uri="{9D8B030D-6E8A-4147-A177-3AD203B41FA5}">
                      <a16:colId xmlns:a16="http://schemas.microsoft.com/office/drawing/2014/main" val="2031517184"/>
                    </a:ext>
                  </a:extLst>
                </a:gridCol>
              </a:tblGrid>
              <a:tr h="370840">
                <a:tc>
                  <a:txBody>
                    <a:bodyPr/>
                    <a:lstStyle/>
                    <a:p>
                      <a:pPr algn="ctr" latinLnBrk="1"/>
                      <a:r>
                        <a:rPr lang="en-US" altLang="ko-KR" sz="1400" dirty="0">
                          <a:solidFill>
                            <a:schemeClr val="tx1"/>
                          </a:solidFill>
                        </a:rPr>
                        <a:t>Reserved word</a:t>
                      </a:r>
                      <a:endParaRPr lang="ko-KR" altLang="en-US" sz="1400" dirty="0">
                        <a:solidFill>
                          <a:schemeClr val="tx1"/>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latinLnBrk="1"/>
                      <a:r>
                        <a:rPr lang="en-US" altLang="ko-KR" sz="1400" dirty="0">
                          <a:solidFill>
                            <a:schemeClr val="tx1"/>
                          </a:solidFill>
                        </a:rPr>
                        <a:t>Introduce</a:t>
                      </a:r>
                      <a:endParaRPr lang="ko-KR" altLang="en-US" sz="1400" dirty="0">
                        <a:solidFill>
                          <a:schemeClr val="tx1"/>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latinLnBrk="1"/>
                      <a:r>
                        <a:rPr lang="en-US" altLang="ko-KR" sz="1400" dirty="0">
                          <a:solidFill>
                            <a:schemeClr val="tx1"/>
                          </a:solidFill>
                        </a:rPr>
                        <a:t>Example</a:t>
                      </a:r>
                      <a:endParaRPr lang="ko-KR" altLang="en-US" sz="1400" dirty="0">
                        <a:solidFill>
                          <a:schemeClr val="tx1"/>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91450278"/>
                  </a:ext>
                </a:extLst>
              </a:tr>
              <a:tr h="370840">
                <a:tc>
                  <a:txBody>
                    <a:bodyPr/>
                    <a:lstStyle/>
                    <a:p>
                      <a:pPr algn="ctr" latinLnBrk="1"/>
                      <a:r>
                        <a:rPr lang="en-US" altLang="ko-KR" sz="1400" dirty="0">
                          <a:solidFill>
                            <a:schemeClr val="tx1"/>
                          </a:solidFill>
                        </a:rPr>
                        <a:t>Request (=Ticket)</a:t>
                      </a:r>
                      <a:endParaRPr lang="ko-KR" altLang="en-US" sz="1400" dirty="0">
                        <a:solidFill>
                          <a:schemeClr val="tx1"/>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latinLnBrk="1"/>
                      <a:r>
                        <a:rPr lang="en-US" altLang="ko-KR" sz="1400" dirty="0">
                          <a:solidFill>
                            <a:schemeClr val="tx1"/>
                          </a:solidFill>
                        </a:rPr>
                        <a:t>When a user creates and submits an inquiry, it is called a Request.</a:t>
                      </a:r>
                    </a:p>
                    <a:p>
                      <a:pPr algn="ctr" latinLnBrk="1"/>
                      <a:r>
                        <a:rPr lang="en-US" altLang="ko-KR" sz="1400" dirty="0">
                          <a:solidFill>
                            <a:schemeClr val="tx1"/>
                          </a:solidFill>
                        </a:rPr>
                        <a:t>IT Helpdesk refers to it as a </a:t>
                      </a:r>
                      <a:r>
                        <a:rPr lang="en-US" altLang="ko-KR" sz="1400" dirty="0">
                          <a:solidFill>
                            <a:srgbClr val="FF0000"/>
                          </a:solidFill>
                        </a:rPr>
                        <a:t>Request</a:t>
                      </a:r>
                      <a:r>
                        <a:rPr lang="en-US" altLang="ko-KR" sz="1400" dirty="0">
                          <a:solidFill>
                            <a:schemeClr val="tx1"/>
                          </a:solidFill>
                        </a:rPr>
                        <a:t> or </a:t>
                      </a:r>
                      <a:r>
                        <a:rPr lang="en-US" altLang="ko-KR" sz="1400" dirty="0">
                          <a:solidFill>
                            <a:srgbClr val="FF0000"/>
                          </a:solidFill>
                        </a:rPr>
                        <a:t>Ticket</a:t>
                      </a:r>
                      <a:endParaRPr lang="ko-KR" altLang="en-US" sz="1400" dirty="0">
                        <a:solidFill>
                          <a:srgbClr val="FF0000"/>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latinLnBrk="1"/>
                      <a:r>
                        <a:rPr lang="en-US" altLang="ko-KR" sz="1400" dirty="0">
                          <a:solidFill>
                            <a:schemeClr val="tx1"/>
                          </a:solidFill>
                        </a:rPr>
                        <a:t>General Request, Development SR</a:t>
                      </a:r>
                      <a:endParaRPr lang="ko-KR" altLang="en-US" sz="1400" dirty="0">
                        <a:solidFill>
                          <a:schemeClr val="tx1"/>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014928386"/>
                  </a:ext>
                </a:extLst>
              </a:tr>
              <a:tr h="370840">
                <a:tc>
                  <a:txBody>
                    <a:bodyPr/>
                    <a:lstStyle/>
                    <a:p>
                      <a:pPr algn="ctr" latinLnBrk="1"/>
                      <a:r>
                        <a:rPr lang="en-US" altLang="ko-KR" sz="1400" dirty="0">
                          <a:solidFill>
                            <a:schemeClr val="tx1"/>
                          </a:solidFill>
                        </a:rPr>
                        <a:t>Category (=Section)</a:t>
                      </a:r>
                      <a:endParaRPr lang="ko-KR" altLang="en-US" sz="1400" dirty="0">
                        <a:solidFill>
                          <a:schemeClr val="tx1"/>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latinLnBrk="1"/>
                      <a:r>
                        <a:rPr lang="en-US" altLang="ko-KR" sz="1400" dirty="0">
                          <a:solidFill>
                            <a:schemeClr val="tx1"/>
                          </a:solidFill>
                        </a:rPr>
                        <a:t>The title displayed on the page displayed when clicking the FAQ, Manual or Download menu is a category.</a:t>
                      </a:r>
                    </a:p>
                    <a:p>
                      <a:pPr algn="ctr" latinLnBrk="1"/>
                      <a:r>
                        <a:rPr lang="en-US" altLang="ko-KR" sz="1400" dirty="0">
                          <a:solidFill>
                            <a:schemeClr val="tx1"/>
                          </a:solidFill>
                        </a:rPr>
                        <a:t>In IT Helpdesk, categories are referred to as </a:t>
                      </a:r>
                      <a:r>
                        <a:rPr lang="en-US" altLang="ko-KR" sz="1400" dirty="0">
                          <a:solidFill>
                            <a:srgbClr val="FF0000"/>
                          </a:solidFill>
                        </a:rPr>
                        <a:t>Sections</a:t>
                      </a:r>
                      <a:r>
                        <a:rPr lang="en-US" altLang="ko-KR" sz="1400" dirty="0">
                          <a:solidFill>
                            <a:schemeClr val="tx1"/>
                          </a:solidFill>
                        </a:rPr>
                        <a:t>..</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latinLnBrk="1"/>
                      <a:r>
                        <a:rPr lang="en-US" altLang="ko-KR" sz="1400" dirty="0">
                          <a:solidFill>
                            <a:schemeClr val="tx1"/>
                          </a:solidFill>
                        </a:rPr>
                        <a:t>FAQ, Manual, Download</a:t>
                      </a:r>
                      <a:endParaRPr lang="ko-KR" altLang="en-US" sz="1400" dirty="0">
                        <a:solidFill>
                          <a:schemeClr val="tx1"/>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025867444"/>
                  </a:ext>
                </a:extLst>
              </a:tr>
              <a:tr h="370840">
                <a:tc>
                  <a:txBody>
                    <a:bodyPr/>
                    <a:lstStyle/>
                    <a:p>
                      <a:pPr algn="ctr" latinLnBrk="1"/>
                      <a:r>
                        <a:rPr lang="en-US" altLang="ko-KR" sz="1400" dirty="0">
                          <a:solidFill>
                            <a:schemeClr val="tx1"/>
                          </a:solidFill>
                        </a:rPr>
                        <a:t>Document</a:t>
                      </a:r>
                      <a:endParaRPr lang="ko-KR" altLang="en-US" sz="1400" dirty="0">
                        <a:solidFill>
                          <a:schemeClr val="tx1"/>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latinLnBrk="1"/>
                      <a:r>
                        <a:rPr lang="en-US" altLang="ko-KR" sz="1400" dirty="0">
                          <a:solidFill>
                            <a:schemeClr val="tx1"/>
                          </a:solidFill>
                        </a:rPr>
                        <a:t>Content prepared for users to refer to is referred to as a Document</a:t>
                      </a:r>
                      <a:endParaRPr lang="ko-KR" altLang="en-US" sz="1400" dirty="0">
                        <a:solidFill>
                          <a:schemeClr val="tx1"/>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latinLnBrk="1"/>
                      <a:r>
                        <a:rPr lang="en-US" altLang="ko-KR" sz="1400" dirty="0">
                          <a:solidFill>
                            <a:schemeClr val="tx1"/>
                          </a:solidFill>
                        </a:rPr>
                        <a:t>Content within the FAQ</a:t>
                      </a:r>
                      <a:endParaRPr lang="ko-KR" altLang="en-US" sz="1400" dirty="0">
                        <a:solidFill>
                          <a:schemeClr val="tx1"/>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74642261"/>
                  </a:ext>
                </a:extLst>
              </a:tr>
              <a:tr h="370840">
                <a:tc>
                  <a:txBody>
                    <a:bodyPr/>
                    <a:lstStyle/>
                    <a:p>
                      <a:pPr algn="ctr" latinLnBrk="1"/>
                      <a:r>
                        <a:rPr lang="en-US" altLang="ko-KR" sz="1400" dirty="0">
                          <a:solidFill>
                            <a:schemeClr val="tx1"/>
                          </a:solidFill>
                        </a:rPr>
                        <a:t>Escalation</a:t>
                      </a:r>
                      <a:endParaRPr lang="ko-KR" altLang="en-US" sz="1400" dirty="0">
                        <a:solidFill>
                          <a:schemeClr val="tx1"/>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latinLnBrk="1"/>
                      <a:r>
                        <a:rPr lang="en-US" altLang="ko-KR" sz="1400" dirty="0">
                          <a:solidFill>
                            <a:schemeClr val="tx1"/>
                          </a:solidFill>
                        </a:rPr>
                        <a:t>Transferring the requested content so that the department in charge of the user’s requested content can be processed is referred to as transfer.</a:t>
                      </a:r>
                    </a:p>
                    <a:p>
                      <a:pPr algn="ctr" latinLnBrk="1"/>
                      <a:r>
                        <a:rPr lang="en-US" altLang="ko-KR" sz="1400" dirty="0">
                          <a:solidFill>
                            <a:schemeClr val="tx1"/>
                          </a:solidFill>
                        </a:rPr>
                        <a:t>IT Helpdesk can escalate requests to the Jira service for processing.</a:t>
                      </a:r>
                      <a:endParaRPr lang="ko-KR" altLang="en-US" sz="1400" dirty="0">
                        <a:solidFill>
                          <a:schemeClr val="tx1"/>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latinLnBrk="1"/>
                      <a:r>
                        <a:rPr lang="en-US" altLang="ko-KR" sz="1400" dirty="0">
                          <a:solidFill>
                            <a:schemeClr val="tx1"/>
                          </a:solidFill>
                        </a:rPr>
                        <a:t>Jira Escalation</a:t>
                      </a:r>
                      <a:endParaRPr lang="ko-KR" altLang="en-US" sz="1400" dirty="0">
                        <a:solidFill>
                          <a:schemeClr val="tx1"/>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61577460"/>
                  </a:ext>
                </a:extLst>
              </a:tr>
              <a:tr h="370840">
                <a:tc>
                  <a:txBody>
                    <a:bodyPr/>
                    <a:lstStyle/>
                    <a:p>
                      <a:pPr algn="ctr" latinLnBrk="1"/>
                      <a:r>
                        <a:rPr lang="en-US" altLang="ko-KR" sz="1400" dirty="0">
                          <a:solidFill>
                            <a:schemeClr val="tx1"/>
                          </a:solidFill>
                        </a:rPr>
                        <a:t>Workflow</a:t>
                      </a:r>
                      <a:endParaRPr lang="ko-KR" altLang="en-US" sz="1400" dirty="0">
                        <a:solidFill>
                          <a:schemeClr val="tx1"/>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latinLnBrk="1"/>
                      <a:r>
                        <a:rPr lang="en-US" altLang="ko-KR" sz="1400" dirty="0">
                          <a:solidFill>
                            <a:schemeClr val="tx1"/>
                          </a:solidFill>
                        </a:rPr>
                        <a:t>Workflow refers to the process of assigning and processing approver in Development SR, Data Extract/Modify, Request for IT Device, Network Request.</a:t>
                      </a:r>
                    </a:p>
                    <a:p>
                      <a:pPr algn="ctr" latinLnBrk="1"/>
                      <a:r>
                        <a:rPr lang="en-US" altLang="ko-KR" sz="1400" dirty="0">
                          <a:solidFill>
                            <a:schemeClr val="tx1"/>
                          </a:solidFill>
                        </a:rPr>
                        <a:t>It is a service system different from AP-ON.</a:t>
                      </a:r>
                      <a:endParaRPr lang="ko-KR" altLang="en-US" sz="1400" dirty="0">
                        <a:solidFill>
                          <a:schemeClr val="tx1"/>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latinLnBrk="1"/>
                      <a:r>
                        <a:rPr lang="en-US" altLang="ko-KR" sz="1400" dirty="0">
                          <a:solidFill>
                            <a:schemeClr val="tx1"/>
                          </a:solidFill>
                        </a:rPr>
                        <a:t>Assignment of approver in the Development SR.</a:t>
                      </a:r>
                      <a:endParaRPr lang="ko-KR" altLang="en-US" sz="1400" dirty="0">
                        <a:solidFill>
                          <a:schemeClr val="tx1"/>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316168135"/>
                  </a:ext>
                </a:extLst>
              </a:tr>
              <a:tr h="370840">
                <a:tc>
                  <a:txBody>
                    <a:bodyPr/>
                    <a:lstStyle/>
                    <a:p>
                      <a:pPr algn="ctr" latinLnBrk="1"/>
                      <a:r>
                        <a:rPr lang="en-US" altLang="ko-KR" sz="1400" dirty="0">
                          <a:solidFill>
                            <a:schemeClr val="tx1"/>
                          </a:solidFill>
                        </a:rPr>
                        <a:t>Bookmark</a:t>
                      </a:r>
                    </a:p>
                    <a:p>
                      <a:pPr algn="ctr" latinLnBrk="1"/>
                      <a:r>
                        <a:rPr lang="en-US" altLang="ko-KR" sz="1400" dirty="0">
                          <a:solidFill>
                            <a:schemeClr val="tx1"/>
                          </a:solidFill>
                        </a:rPr>
                        <a:t>(=Following)</a:t>
                      </a:r>
                      <a:endParaRPr lang="ko-KR" altLang="en-US" sz="1400" dirty="0">
                        <a:solidFill>
                          <a:schemeClr val="tx1"/>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latinLnBrk="1"/>
                      <a:r>
                        <a:rPr lang="en-US" altLang="ko-KR" sz="1400" dirty="0">
                          <a:solidFill>
                            <a:schemeClr val="tx1"/>
                          </a:solidFill>
                        </a:rPr>
                        <a:t>Bookmarks</a:t>
                      </a:r>
                      <a:r>
                        <a:rPr lang="ko-KR" altLang="en-US" sz="1400" dirty="0">
                          <a:solidFill>
                            <a:schemeClr val="tx1"/>
                          </a:solidFill>
                        </a:rPr>
                        <a:t> </a:t>
                      </a:r>
                      <a:r>
                        <a:rPr lang="en-US" altLang="ko-KR" sz="1400" dirty="0">
                          <a:solidFill>
                            <a:schemeClr val="tx1"/>
                          </a:solidFill>
                        </a:rPr>
                        <a:t>are</a:t>
                      </a:r>
                      <a:r>
                        <a:rPr lang="ko-KR" altLang="en-US" sz="1400" dirty="0">
                          <a:solidFill>
                            <a:schemeClr val="tx1"/>
                          </a:solidFill>
                        </a:rPr>
                        <a:t> </a:t>
                      </a:r>
                      <a:r>
                        <a:rPr lang="en-US" altLang="ko-KR" sz="1400" dirty="0">
                          <a:solidFill>
                            <a:schemeClr val="tx1"/>
                          </a:solidFill>
                        </a:rPr>
                        <a:t>bookmarked by users for FAQs, Manuals and Download files.</a:t>
                      </a:r>
                    </a:p>
                    <a:p>
                      <a:pPr algn="ctr" latinLnBrk="1"/>
                      <a:r>
                        <a:rPr lang="en-US" altLang="ko-KR" sz="1400" dirty="0">
                          <a:solidFill>
                            <a:schemeClr val="tx1"/>
                          </a:solidFill>
                        </a:rPr>
                        <a:t>IT Helpdesk refers to it as </a:t>
                      </a:r>
                      <a:r>
                        <a:rPr lang="en-US" altLang="ko-KR" sz="1400" dirty="0">
                          <a:solidFill>
                            <a:srgbClr val="FF0000"/>
                          </a:solidFill>
                        </a:rPr>
                        <a:t>Bookmarking</a:t>
                      </a:r>
                      <a:r>
                        <a:rPr lang="en-US" altLang="ko-KR" sz="1400" dirty="0">
                          <a:solidFill>
                            <a:schemeClr val="tx1"/>
                          </a:solidFill>
                        </a:rPr>
                        <a:t> or </a:t>
                      </a:r>
                      <a:r>
                        <a:rPr lang="en-US" altLang="ko-KR" sz="1400" dirty="0">
                          <a:solidFill>
                            <a:srgbClr val="FF0000"/>
                          </a:solidFill>
                        </a:rPr>
                        <a:t>Following</a:t>
                      </a:r>
                      <a:r>
                        <a:rPr lang="en-US" altLang="ko-KR" sz="1400" dirty="0">
                          <a:solidFill>
                            <a:schemeClr val="tx1"/>
                          </a:solidFill>
                        </a:rPr>
                        <a:t>.</a:t>
                      </a:r>
                      <a:endParaRPr lang="ko-KR" altLang="en-US" sz="1400" dirty="0">
                        <a:solidFill>
                          <a:schemeClr val="tx1"/>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latinLnBrk="1"/>
                      <a:r>
                        <a:rPr lang="en-US" altLang="ko-KR" sz="1400" dirty="0">
                          <a:solidFill>
                            <a:schemeClr val="tx1"/>
                          </a:solidFill>
                        </a:rPr>
                        <a:t>Bookmarks under My </a:t>
                      </a:r>
                      <a:r>
                        <a:rPr lang="en-US" altLang="ko-KR" sz="1400" dirty="0" err="1">
                          <a:solidFill>
                            <a:schemeClr val="tx1"/>
                          </a:solidFill>
                        </a:rPr>
                        <a:t>Activites</a:t>
                      </a:r>
                      <a:endParaRPr lang="ko-KR" altLang="en-US" sz="1400" dirty="0">
                        <a:solidFill>
                          <a:schemeClr val="tx1"/>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469479937"/>
                  </a:ext>
                </a:extLst>
              </a:tr>
              <a:tr h="370840">
                <a:tc>
                  <a:txBody>
                    <a:bodyPr/>
                    <a:lstStyle/>
                    <a:p>
                      <a:pPr algn="ctr" latinLnBrk="1"/>
                      <a:endParaRPr lang="ko-KR" altLang="en-US" sz="1400" dirty="0">
                        <a:solidFill>
                          <a:schemeClr val="tx1"/>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latinLnBrk="1"/>
                      <a:r>
                        <a:rPr lang="en-US" altLang="ko-KR" sz="1400" dirty="0">
                          <a:solidFill>
                            <a:schemeClr val="tx1"/>
                          </a:solidFill>
                        </a:rPr>
                        <a:t>This is the important content on the screen.</a:t>
                      </a:r>
                      <a:endParaRPr lang="ko-KR" altLang="en-US" sz="1400" dirty="0">
                        <a:solidFill>
                          <a:schemeClr val="tx1"/>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latinLnBrk="1"/>
                      <a:endParaRPr lang="ko-KR" altLang="en-US" sz="1400" dirty="0">
                        <a:solidFill>
                          <a:schemeClr val="tx1"/>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344381680"/>
                  </a:ext>
                </a:extLst>
              </a:tr>
              <a:tr h="370840">
                <a:tc>
                  <a:txBody>
                    <a:bodyPr/>
                    <a:lstStyle/>
                    <a:p>
                      <a:pPr algn="ctr" latinLnBrk="1"/>
                      <a:endParaRPr lang="ko-KR" altLang="en-US" sz="1400" dirty="0">
                        <a:solidFill>
                          <a:schemeClr val="tx1"/>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latinLnBrk="1"/>
                      <a:r>
                        <a:rPr lang="en-US" altLang="ko-KR" sz="1400" dirty="0">
                          <a:solidFill>
                            <a:schemeClr val="tx1"/>
                          </a:solidFill>
                        </a:rPr>
                        <a:t>This is an additional content on the screen.</a:t>
                      </a:r>
                      <a:endParaRPr lang="ko-KR" altLang="en-US" sz="1400" dirty="0">
                        <a:solidFill>
                          <a:schemeClr val="tx1"/>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latinLnBrk="1"/>
                      <a:endParaRPr lang="ko-KR" altLang="en-US" sz="1400" dirty="0">
                        <a:solidFill>
                          <a:schemeClr val="tx1"/>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373527886"/>
                  </a:ext>
                </a:extLst>
              </a:tr>
            </a:tbl>
          </a:graphicData>
        </a:graphic>
      </p:graphicFrame>
      <p:sp>
        <p:nvSpPr>
          <p:cNvPr id="6" name="타원 5">
            <a:extLst>
              <a:ext uri="{FF2B5EF4-FFF2-40B4-BE49-F238E27FC236}">
                <a16:creationId xmlns:a16="http://schemas.microsoft.com/office/drawing/2014/main" id="{8A87F81C-17BE-4677-8168-99A45C4D1631}"/>
              </a:ext>
            </a:extLst>
          </p:cNvPr>
          <p:cNvSpPr/>
          <p:nvPr/>
        </p:nvSpPr>
        <p:spPr>
          <a:xfrm>
            <a:off x="1079586" y="5216618"/>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7" name="타원 6">
            <a:extLst>
              <a:ext uri="{FF2B5EF4-FFF2-40B4-BE49-F238E27FC236}">
                <a16:creationId xmlns:a16="http://schemas.microsoft.com/office/drawing/2014/main" id="{9D10E017-EA25-4715-A2D9-C3A8E99AAEE1}"/>
              </a:ext>
            </a:extLst>
          </p:cNvPr>
          <p:cNvSpPr/>
          <p:nvPr/>
        </p:nvSpPr>
        <p:spPr>
          <a:xfrm>
            <a:off x="1079586" y="5608503"/>
            <a:ext cx="153032" cy="153032"/>
          </a:xfrm>
          <a:prstGeom prst="ellipse">
            <a:avLst/>
          </a:prstGeom>
          <a:solidFill>
            <a:schemeClr val="accent6">
              <a:lumMod val="75000"/>
            </a:schemeClr>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Tree>
    <p:extLst>
      <p:ext uri="{BB962C8B-B14F-4D97-AF65-F5344CB8AC3E}">
        <p14:creationId xmlns:p14="http://schemas.microsoft.com/office/powerpoint/2010/main" val="4040879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6675F548-9289-45E4-AEE5-877A98B622D0}"/>
              </a:ext>
            </a:extLst>
          </p:cNvPr>
          <p:cNvSpPr>
            <a:spLocks noGrp="1"/>
          </p:cNvSpPr>
          <p:nvPr>
            <p:ph type="sldNum" sz="quarter" idx="12"/>
          </p:nvPr>
        </p:nvSpPr>
        <p:spPr/>
        <p:txBody>
          <a:bodyPr/>
          <a:lstStyle/>
          <a:p>
            <a:fld id="{71AA2C35-B01B-4692-A311-0CA971B40953}" type="slidenum">
              <a:rPr lang="ko-KR" altLang="en-US" smtClean="0"/>
              <a:pPr/>
              <a:t>6</a:t>
            </a:fld>
            <a:endParaRPr lang="ko-KR" altLang="en-US"/>
          </a:p>
        </p:txBody>
      </p:sp>
      <p:sp>
        <p:nvSpPr>
          <p:cNvPr id="28" name="텍스트 개체 틀 27">
            <a:extLst>
              <a:ext uri="{FF2B5EF4-FFF2-40B4-BE49-F238E27FC236}">
                <a16:creationId xmlns:a16="http://schemas.microsoft.com/office/drawing/2014/main" id="{63D36A48-6154-4169-95D3-6BC36AD77FCE}"/>
              </a:ext>
            </a:extLst>
          </p:cNvPr>
          <p:cNvSpPr>
            <a:spLocks noGrp="1"/>
          </p:cNvSpPr>
          <p:nvPr>
            <p:ph type="body" sz="quarter" idx="11"/>
          </p:nvPr>
        </p:nvSpPr>
        <p:spPr>
          <a:xfrm>
            <a:off x="166671" y="262717"/>
            <a:ext cx="1787875" cy="332486"/>
          </a:xfrm>
        </p:spPr>
        <p:txBody>
          <a:bodyPr/>
          <a:lstStyle/>
          <a:p>
            <a:r>
              <a:rPr lang="en-US" altLang="ko-KR" dirty="0"/>
              <a:t>GUIDE-HOME-01</a:t>
            </a:r>
            <a:endParaRPr lang="ko-KR" altLang="en-US" dirty="0"/>
          </a:p>
        </p:txBody>
      </p:sp>
      <p:sp>
        <p:nvSpPr>
          <p:cNvPr id="30" name="텍스트 개체 틀 29">
            <a:extLst>
              <a:ext uri="{FF2B5EF4-FFF2-40B4-BE49-F238E27FC236}">
                <a16:creationId xmlns:a16="http://schemas.microsoft.com/office/drawing/2014/main" id="{3336D425-81BE-4CF7-88D9-43A7736F91C3}"/>
              </a:ext>
            </a:extLst>
          </p:cNvPr>
          <p:cNvSpPr>
            <a:spLocks noGrp="1"/>
          </p:cNvSpPr>
          <p:nvPr>
            <p:ph type="body" sz="quarter" idx="13"/>
          </p:nvPr>
        </p:nvSpPr>
        <p:spPr/>
        <p:txBody>
          <a:bodyPr/>
          <a:lstStyle/>
          <a:p>
            <a:r>
              <a:rPr lang="ko-KR" altLang="en-US" dirty="0"/>
              <a:t>홈 화면</a:t>
            </a:r>
          </a:p>
        </p:txBody>
      </p:sp>
      <p:sp>
        <p:nvSpPr>
          <p:cNvPr id="26" name="텍스트 개체 틀 25">
            <a:extLst>
              <a:ext uri="{FF2B5EF4-FFF2-40B4-BE49-F238E27FC236}">
                <a16:creationId xmlns:a16="http://schemas.microsoft.com/office/drawing/2014/main" id="{F115F714-E826-467D-8E0D-4F5D96A5F8A4}"/>
              </a:ext>
            </a:extLst>
          </p:cNvPr>
          <p:cNvSpPr>
            <a:spLocks noGrp="1"/>
          </p:cNvSpPr>
          <p:nvPr>
            <p:ph type="body" sz="quarter" idx="14"/>
          </p:nvPr>
        </p:nvSpPr>
        <p:spPr/>
        <p:txBody>
          <a:bodyPr/>
          <a:lstStyle/>
          <a:p>
            <a:pPr>
              <a:spcBef>
                <a:spcPts val="800"/>
              </a:spcBef>
            </a:pPr>
            <a:r>
              <a:rPr lang="en-US" altLang="ko-KR" dirty="0"/>
              <a:t>IT Helpdesk</a:t>
            </a:r>
            <a:r>
              <a:rPr lang="ko-KR" altLang="en-US" dirty="0"/>
              <a:t>의 메뉴</a:t>
            </a:r>
            <a:r>
              <a:rPr lang="en-US" altLang="ko-KR" dirty="0"/>
              <a:t>(Header) </a:t>
            </a:r>
            <a:r>
              <a:rPr lang="ko-KR" altLang="en-US" dirty="0"/>
              <a:t>영역입니다</a:t>
            </a:r>
            <a:r>
              <a:rPr lang="en-US" altLang="ko-KR" dirty="0"/>
              <a:t>. </a:t>
            </a:r>
            <a:r>
              <a:rPr lang="ko-KR" altLang="en-US" dirty="0"/>
              <a:t>메뉴를 클릭하여 화면이 변경되어도 고정 메뉴로 보여줍니다</a:t>
            </a:r>
            <a:r>
              <a:rPr lang="en-US" altLang="ko-KR" dirty="0"/>
              <a:t>.</a:t>
            </a:r>
            <a:r>
              <a:rPr lang="ko-KR" altLang="en-US" dirty="0"/>
              <a:t> </a:t>
            </a:r>
            <a:endParaRPr lang="en-US" altLang="ko-KR" dirty="0"/>
          </a:p>
          <a:p>
            <a:pPr>
              <a:spcBef>
                <a:spcPts val="800"/>
              </a:spcBef>
            </a:pPr>
            <a:r>
              <a:rPr lang="en-US" altLang="ko-KR" dirty="0"/>
              <a:t>IT Helpdesk</a:t>
            </a:r>
            <a:r>
              <a:rPr lang="ko-KR" altLang="en-US" dirty="0"/>
              <a:t>의 통합 검색 영역입니다</a:t>
            </a:r>
            <a:r>
              <a:rPr lang="en-US" altLang="ko-KR" dirty="0"/>
              <a:t>. </a:t>
            </a:r>
            <a:r>
              <a:rPr lang="ko-KR" altLang="en-US" dirty="0"/>
              <a:t>단어나 문장을 입력하여 </a:t>
            </a:r>
            <a:r>
              <a:rPr lang="en-US" altLang="ko-KR" dirty="0"/>
              <a:t>IT Helpdesk</a:t>
            </a:r>
            <a:r>
              <a:rPr lang="ko-KR" altLang="en-US" dirty="0"/>
              <a:t>의 </a:t>
            </a:r>
            <a:r>
              <a:rPr lang="en-US" altLang="ko-KR" dirty="0"/>
              <a:t>FAQ, </a:t>
            </a:r>
            <a:r>
              <a:rPr lang="ko-KR" altLang="en-US" dirty="0"/>
              <a:t>매뉴얼</a:t>
            </a:r>
            <a:r>
              <a:rPr lang="en-US" altLang="ko-KR" dirty="0"/>
              <a:t>, </a:t>
            </a:r>
            <a:r>
              <a:rPr lang="ko-KR" altLang="en-US" dirty="0"/>
              <a:t>서비스</a:t>
            </a:r>
            <a:r>
              <a:rPr lang="en-US" altLang="ko-KR" dirty="0"/>
              <a:t>/</a:t>
            </a:r>
            <a:r>
              <a:rPr lang="ko-KR" altLang="en-US" dirty="0"/>
              <a:t>어플리케이션 정보를 검색할 수 있습니다</a:t>
            </a:r>
            <a:r>
              <a:rPr lang="en-US" altLang="ko-KR" dirty="0"/>
              <a:t>.</a:t>
            </a:r>
          </a:p>
          <a:p>
            <a:pPr>
              <a:spcBef>
                <a:spcPts val="800"/>
              </a:spcBef>
            </a:pPr>
            <a:r>
              <a:rPr lang="en-US" altLang="ko-KR" dirty="0"/>
              <a:t>IT Helpdesk</a:t>
            </a:r>
            <a:r>
              <a:rPr lang="ko-KR" altLang="en-US" dirty="0"/>
              <a:t>에서 요청할 수 있는 문의 유형을 보여줍니다</a:t>
            </a:r>
            <a:r>
              <a:rPr lang="en-US" altLang="ko-KR" dirty="0"/>
              <a:t>. </a:t>
            </a:r>
            <a:r>
              <a:rPr lang="ko-KR" altLang="en-US" dirty="0"/>
              <a:t>클릭하여 요청할 수 있습니다</a:t>
            </a:r>
            <a:r>
              <a:rPr lang="en-US" altLang="ko-KR" dirty="0"/>
              <a:t>.</a:t>
            </a:r>
          </a:p>
          <a:p>
            <a:pPr>
              <a:spcBef>
                <a:spcPts val="800"/>
              </a:spcBef>
            </a:pPr>
            <a:r>
              <a:rPr lang="ko-KR" altLang="en-US" dirty="0"/>
              <a:t>사용자가 즐겨 찾는 서비스</a:t>
            </a:r>
            <a:r>
              <a:rPr lang="en-US" altLang="ko-KR" dirty="0"/>
              <a:t>, </a:t>
            </a:r>
            <a:r>
              <a:rPr lang="ko-KR" altLang="en-US" dirty="0"/>
              <a:t>최근 요청한 서비스 목록을 보여줍니다</a:t>
            </a:r>
            <a:r>
              <a:rPr lang="en-US" altLang="ko-KR" dirty="0"/>
              <a:t>.</a:t>
            </a:r>
          </a:p>
          <a:p>
            <a:pPr marL="90488" indent="-90488">
              <a:spcBef>
                <a:spcPts val="200"/>
              </a:spcBef>
              <a:buFont typeface="Wingdings" panose="05000000000000000000" pitchFamily="2" charset="2"/>
              <a:buChar char="§"/>
            </a:pPr>
            <a:r>
              <a:rPr lang="ko-KR" altLang="en-US" dirty="0"/>
              <a:t>즐겨 찾는 서비스</a:t>
            </a:r>
            <a:r>
              <a:rPr lang="en-US" altLang="ko-KR" dirty="0"/>
              <a:t>: </a:t>
            </a:r>
            <a:r>
              <a:rPr lang="ko-KR" altLang="en-US" dirty="0"/>
              <a:t>최대 </a:t>
            </a:r>
            <a:r>
              <a:rPr lang="en-US" altLang="ko-KR" dirty="0"/>
              <a:t>10</a:t>
            </a:r>
            <a:r>
              <a:rPr lang="ko-KR" altLang="en-US" dirty="0"/>
              <a:t>개까지 보여주며 내 프로필 화면에서 추가</a:t>
            </a:r>
            <a:r>
              <a:rPr lang="en-US" altLang="ko-KR" dirty="0"/>
              <a:t>/</a:t>
            </a:r>
            <a:r>
              <a:rPr lang="ko-KR" altLang="en-US" dirty="0"/>
              <a:t>삭제할 수 있습니다</a:t>
            </a:r>
            <a:r>
              <a:rPr lang="en-US" altLang="ko-KR" dirty="0"/>
              <a:t>.</a:t>
            </a:r>
          </a:p>
          <a:p>
            <a:pPr marL="90488" indent="-90488">
              <a:spcBef>
                <a:spcPts val="200"/>
              </a:spcBef>
              <a:buFont typeface="Wingdings" panose="05000000000000000000" pitchFamily="2" charset="2"/>
              <a:buChar char="§"/>
            </a:pPr>
            <a:r>
              <a:rPr lang="ko-KR" altLang="en-US" dirty="0"/>
              <a:t>최근 요청 서비스</a:t>
            </a:r>
            <a:r>
              <a:rPr lang="en-US" altLang="ko-KR" dirty="0"/>
              <a:t>:</a:t>
            </a:r>
            <a:r>
              <a:rPr lang="ko-KR" altLang="en-US" dirty="0"/>
              <a:t> </a:t>
            </a:r>
            <a:r>
              <a:rPr lang="en-US" altLang="ko-KR" dirty="0"/>
              <a:t>IT Helpdesk </a:t>
            </a:r>
            <a:r>
              <a:rPr lang="ko-KR" altLang="en-US" dirty="0"/>
              <a:t>시스템에서 사용자가 최근에 요청한 서비스</a:t>
            </a:r>
            <a:r>
              <a:rPr lang="en-US" altLang="ko-KR" dirty="0"/>
              <a:t>/</a:t>
            </a:r>
            <a:r>
              <a:rPr lang="ko-KR" altLang="en-US" dirty="0"/>
              <a:t>어플리케이션을 기준으로 최대 </a:t>
            </a:r>
            <a:r>
              <a:rPr lang="en-US" altLang="ko-KR" dirty="0"/>
              <a:t>10</a:t>
            </a:r>
            <a:r>
              <a:rPr lang="ko-KR" altLang="en-US" dirty="0"/>
              <a:t>개까지 보여줍니다</a:t>
            </a:r>
            <a:r>
              <a:rPr lang="en-US" altLang="ko-KR" dirty="0"/>
              <a:t>..</a:t>
            </a:r>
          </a:p>
          <a:p>
            <a:pPr>
              <a:spcBef>
                <a:spcPts val="800"/>
              </a:spcBef>
            </a:pPr>
            <a:r>
              <a:rPr lang="ko-KR" altLang="en-US" dirty="0"/>
              <a:t>사용자자의 요청 목록을 최근 신청 기준으로 </a:t>
            </a:r>
            <a:r>
              <a:rPr lang="en-US" altLang="ko-KR" dirty="0"/>
              <a:t>5</a:t>
            </a:r>
            <a:r>
              <a:rPr lang="ko-KR" altLang="en-US" dirty="0"/>
              <a:t>개 보여줍니다</a:t>
            </a:r>
            <a:r>
              <a:rPr lang="en-US" altLang="ko-KR" dirty="0"/>
              <a:t>. </a:t>
            </a:r>
          </a:p>
          <a:p>
            <a:pPr>
              <a:spcBef>
                <a:spcPts val="800"/>
              </a:spcBef>
            </a:pPr>
            <a:r>
              <a:rPr lang="en-US" altLang="ko-KR" dirty="0"/>
              <a:t>IT Helpdesk </a:t>
            </a:r>
            <a:r>
              <a:rPr lang="ko-KR" altLang="en-US" dirty="0"/>
              <a:t>서비스 시스템의 공지사항을 최근 등록 기준으로 </a:t>
            </a:r>
            <a:r>
              <a:rPr lang="en-US" altLang="ko-KR" dirty="0"/>
              <a:t>5</a:t>
            </a:r>
            <a:r>
              <a:rPr lang="ko-KR" altLang="en-US" dirty="0"/>
              <a:t>개 보여줍니다</a:t>
            </a:r>
            <a:r>
              <a:rPr lang="en-US" altLang="ko-KR" dirty="0"/>
              <a:t>.</a:t>
            </a:r>
          </a:p>
          <a:p>
            <a:pPr>
              <a:spcBef>
                <a:spcPts val="800"/>
              </a:spcBef>
            </a:pPr>
            <a:r>
              <a:rPr lang="ko-KR" altLang="en-US" dirty="0"/>
              <a:t>클릭하여 </a:t>
            </a:r>
            <a:r>
              <a:rPr lang="en-US" altLang="ko-KR" dirty="0"/>
              <a:t>FAQ, </a:t>
            </a:r>
            <a:r>
              <a:rPr lang="ko-KR" altLang="en-US" dirty="0"/>
              <a:t>매뉴얼</a:t>
            </a:r>
            <a:r>
              <a:rPr lang="en-US" altLang="ko-KR" dirty="0"/>
              <a:t>, </a:t>
            </a:r>
            <a:r>
              <a:rPr lang="ko-KR" altLang="en-US" dirty="0"/>
              <a:t>다운로드 페이지로 이동할 수 있습니다</a:t>
            </a:r>
            <a:r>
              <a:rPr lang="en-US" altLang="ko-KR" dirty="0"/>
              <a:t>.</a:t>
            </a:r>
          </a:p>
          <a:p>
            <a:pPr>
              <a:spcBef>
                <a:spcPts val="800"/>
              </a:spcBef>
            </a:pPr>
            <a:r>
              <a:rPr lang="ko-KR" altLang="en-US" dirty="0" err="1"/>
              <a:t>챗</a:t>
            </a:r>
            <a:r>
              <a:rPr lang="ko-KR" altLang="en-US" dirty="0"/>
              <a:t> 봇을 통하여 필요한 정보를 찾거나 상담원과 대화하여 문제를 해결할 수 있습니다</a:t>
            </a:r>
            <a:r>
              <a:rPr lang="en-US" altLang="ko-KR" dirty="0"/>
              <a:t>.</a:t>
            </a:r>
          </a:p>
          <a:p>
            <a:pPr>
              <a:spcBef>
                <a:spcPts val="800"/>
              </a:spcBef>
            </a:pPr>
            <a:r>
              <a:rPr lang="ko-KR" altLang="en-US" dirty="0"/>
              <a:t>내 프로필</a:t>
            </a:r>
            <a:r>
              <a:rPr lang="en-US" altLang="ko-KR" dirty="0"/>
              <a:t>, </a:t>
            </a:r>
            <a:r>
              <a:rPr lang="ko-KR" altLang="en-US" dirty="0"/>
              <a:t>내가 요청한 문의</a:t>
            </a:r>
            <a:r>
              <a:rPr lang="en-US" altLang="ko-KR" dirty="0"/>
              <a:t>, </a:t>
            </a:r>
            <a:r>
              <a:rPr lang="ko-KR" altLang="en-US" dirty="0"/>
              <a:t>내가 즐겨 찾기 한 </a:t>
            </a:r>
            <a:r>
              <a:rPr lang="en-US" altLang="ko-KR" dirty="0"/>
              <a:t>FAQ </a:t>
            </a:r>
            <a:r>
              <a:rPr lang="ko-KR" altLang="en-US" dirty="0"/>
              <a:t>문서</a:t>
            </a:r>
            <a:r>
              <a:rPr lang="en-US" altLang="ko-KR" dirty="0"/>
              <a:t>, </a:t>
            </a:r>
            <a:r>
              <a:rPr lang="ko-KR" altLang="en-US" dirty="0"/>
              <a:t>내가 남긴 댓글 등을 확인할 수 있는 메뉴를 확인 할 수 있다</a:t>
            </a:r>
            <a:r>
              <a:rPr lang="en-US" altLang="ko-KR" dirty="0"/>
              <a:t>.</a:t>
            </a:r>
            <a:endParaRPr lang="ko-KR" altLang="en-US" dirty="0"/>
          </a:p>
        </p:txBody>
      </p:sp>
      <p:grpSp>
        <p:nvGrpSpPr>
          <p:cNvPr id="34" name="그룹 33">
            <a:extLst>
              <a:ext uri="{FF2B5EF4-FFF2-40B4-BE49-F238E27FC236}">
                <a16:creationId xmlns:a16="http://schemas.microsoft.com/office/drawing/2014/main" id="{E9BE0015-1509-4C28-8D42-F8BEBF0F999C}"/>
              </a:ext>
            </a:extLst>
          </p:cNvPr>
          <p:cNvGrpSpPr/>
          <p:nvPr/>
        </p:nvGrpSpPr>
        <p:grpSpPr>
          <a:xfrm>
            <a:off x="1112487" y="817575"/>
            <a:ext cx="4772025" cy="6104996"/>
            <a:chOff x="0" y="-146858"/>
            <a:chExt cx="10439400" cy="13355440"/>
          </a:xfrm>
        </p:grpSpPr>
        <p:pic>
          <p:nvPicPr>
            <p:cNvPr id="31" name="그림 30">
              <a:extLst>
                <a:ext uri="{FF2B5EF4-FFF2-40B4-BE49-F238E27FC236}">
                  <a16:creationId xmlns:a16="http://schemas.microsoft.com/office/drawing/2014/main" id="{202B6A85-6AEB-4A85-BFA9-2E16F95A011B}"/>
                </a:ext>
              </a:extLst>
            </p:cNvPr>
            <p:cNvPicPr>
              <a:picLocks noChangeAspect="1"/>
            </p:cNvPicPr>
            <p:nvPr/>
          </p:nvPicPr>
          <p:blipFill>
            <a:blip r:embed="rId2"/>
            <a:stretch>
              <a:fillRect/>
            </a:stretch>
          </p:blipFill>
          <p:spPr>
            <a:xfrm>
              <a:off x="0" y="-146858"/>
              <a:ext cx="10439400" cy="3395689"/>
            </a:xfrm>
            <a:prstGeom prst="rect">
              <a:avLst/>
            </a:prstGeom>
          </p:spPr>
        </p:pic>
        <p:pic>
          <p:nvPicPr>
            <p:cNvPr id="32" name="그림 31">
              <a:extLst>
                <a:ext uri="{FF2B5EF4-FFF2-40B4-BE49-F238E27FC236}">
                  <a16:creationId xmlns:a16="http://schemas.microsoft.com/office/drawing/2014/main" id="{AA1A82F2-0322-42F2-A97C-73FA51F7A3A5}"/>
                </a:ext>
              </a:extLst>
            </p:cNvPr>
            <p:cNvPicPr>
              <a:picLocks noChangeAspect="1"/>
            </p:cNvPicPr>
            <p:nvPr/>
          </p:nvPicPr>
          <p:blipFill>
            <a:blip r:embed="rId3"/>
            <a:stretch>
              <a:fillRect/>
            </a:stretch>
          </p:blipFill>
          <p:spPr>
            <a:xfrm>
              <a:off x="0" y="3163625"/>
              <a:ext cx="10439400" cy="4699524"/>
            </a:xfrm>
            <a:prstGeom prst="rect">
              <a:avLst/>
            </a:prstGeom>
          </p:spPr>
        </p:pic>
        <p:pic>
          <p:nvPicPr>
            <p:cNvPr id="33" name="그림 32">
              <a:extLst>
                <a:ext uri="{FF2B5EF4-FFF2-40B4-BE49-F238E27FC236}">
                  <a16:creationId xmlns:a16="http://schemas.microsoft.com/office/drawing/2014/main" id="{33F0C872-C5F4-44A0-883A-006E111FFDEF}"/>
                </a:ext>
              </a:extLst>
            </p:cNvPr>
            <p:cNvPicPr>
              <a:picLocks noChangeAspect="1"/>
            </p:cNvPicPr>
            <p:nvPr/>
          </p:nvPicPr>
          <p:blipFill>
            <a:blip r:embed="rId4"/>
            <a:stretch>
              <a:fillRect/>
            </a:stretch>
          </p:blipFill>
          <p:spPr>
            <a:xfrm>
              <a:off x="0" y="7863149"/>
              <a:ext cx="10439400" cy="5345433"/>
            </a:xfrm>
            <a:prstGeom prst="rect">
              <a:avLst/>
            </a:prstGeom>
          </p:spPr>
        </p:pic>
      </p:grpSp>
      <p:sp>
        <p:nvSpPr>
          <p:cNvPr id="35" name="사각형: 둥근 모서리 34">
            <a:extLst>
              <a:ext uri="{FF2B5EF4-FFF2-40B4-BE49-F238E27FC236}">
                <a16:creationId xmlns:a16="http://schemas.microsoft.com/office/drawing/2014/main" id="{AA77B156-F2EA-4368-B346-D969EC017745}"/>
              </a:ext>
            </a:extLst>
          </p:cNvPr>
          <p:cNvSpPr/>
          <p:nvPr/>
        </p:nvSpPr>
        <p:spPr>
          <a:xfrm>
            <a:off x="813156" y="787263"/>
            <a:ext cx="5071355" cy="332487"/>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사각형: 둥근 모서리 35">
            <a:extLst>
              <a:ext uri="{FF2B5EF4-FFF2-40B4-BE49-F238E27FC236}">
                <a16:creationId xmlns:a16="http://schemas.microsoft.com/office/drawing/2014/main" id="{6A921242-D553-44FA-BE8C-5CE2C8B0C127}"/>
              </a:ext>
            </a:extLst>
          </p:cNvPr>
          <p:cNvSpPr/>
          <p:nvPr/>
        </p:nvSpPr>
        <p:spPr>
          <a:xfrm>
            <a:off x="813156" y="1150062"/>
            <a:ext cx="5071355" cy="1180789"/>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사각형: 둥근 모서리 36">
            <a:extLst>
              <a:ext uri="{FF2B5EF4-FFF2-40B4-BE49-F238E27FC236}">
                <a16:creationId xmlns:a16="http://schemas.microsoft.com/office/drawing/2014/main" id="{33F708D2-F4C1-46FB-A6ED-DD6658B9BB6A}"/>
              </a:ext>
            </a:extLst>
          </p:cNvPr>
          <p:cNvSpPr/>
          <p:nvPr/>
        </p:nvSpPr>
        <p:spPr>
          <a:xfrm>
            <a:off x="813155" y="2369801"/>
            <a:ext cx="5071355" cy="2109282"/>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사각형: 둥근 모서리 37">
            <a:extLst>
              <a:ext uri="{FF2B5EF4-FFF2-40B4-BE49-F238E27FC236}">
                <a16:creationId xmlns:a16="http://schemas.microsoft.com/office/drawing/2014/main" id="{D1F7D4B1-DA19-4222-BFD3-C6EFE3FBA6D9}"/>
              </a:ext>
            </a:extLst>
          </p:cNvPr>
          <p:cNvSpPr/>
          <p:nvPr/>
        </p:nvSpPr>
        <p:spPr>
          <a:xfrm>
            <a:off x="813154" y="4530739"/>
            <a:ext cx="5071355" cy="760520"/>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사각형: 둥근 모서리 38">
            <a:extLst>
              <a:ext uri="{FF2B5EF4-FFF2-40B4-BE49-F238E27FC236}">
                <a16:creationId xmlns:a16="http://schemas.microsoft.com/office/drawing/2014/main" id="{575CA71B-6ADA-4184-AF6F-C763D4B1E088}"/>
              </a:ext>
            </a:extLst>
          </p:cNvPr>
          <p:cNvSpPr/>
          <p:nvPr/>
        </p:nvSpPr>
        <p:spPr>
          <a:xfrm>
            <a:off x="813155" y="5347798"/>
            <a:ext cx="2377720" cy="979958"/>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사각형: 둥근 모서리 39">
            <a:extLst>
              <a:ext uri="{FF2B5EF4-FFF2-40B4-BE49-F238E27FC236}">
                <a16:creationId xmlns:a16="http://schemas.microsoft.com/office/drawing/2014/main" id="{9A9C0D4C-A63F-4BAC-A0C3-C87EC8229A28}"/>
              </a:ext>
            </a:extLst>
          </p:cNvPr>
          <p:cNvSpPr/>
          <p:nvPr/>
        </p:nvSpPr>
        <p:spPr>
          <a:xfrm>
            <a:off x="813154" y="6382568"/>
            <a:ext cx="4587521" cy="540003"/>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타원 41">
            <a:extLst>
              <a:ext uri="{FF2B5EF4-FFF2-40B4-BE49-F238E27FC236}">
                <a16:creationId xmlns:a16="http://schemas.microsoft.com/office/drawing/2014/main" id="{FFA494D1-E7C7-498B-8C60-1CA53B12F148}"/>
              </a:ext>
            </a:extLst>
          </p:cNvPr>
          <p:cNvSpPr/>
          <p:nvPr/>
        </p:nvSpPr>
        <p:spPr>
          <a:xfrm>
            <a:off x="886305" y="892138"/>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43" name="타원 42">
            <a:extLst>
              <a:ext uri="{FF2B5EF4-FFF2-40B4-BE49-F238E27FC236}">
                <a16:creationId xmlns:a16="http://schemas.microsoft.com/office/drawing/2014/main" id="{53EB7B4B-247F-4441-8D72-B325FCC09310}"/>
              </a:ext>
            </a:extLst>
          </p:cNvPr>
          <p:cNvSpPr/>
          <p:nvPr/>
        </p:nvSpPr>
        <p:spPr>
          <a:xfrm>
            <a:off x="886305" y="1264125"/>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44" name="타원 43">
            <a:extLst>
              <a:ext uri="{FF2B5EF4-FFF2-40B4-BE49-F238E27FC236}">
                <a16:creationId xmlns:a16="http://schemas.microsoft.com/office/drawing/2014/main" id="{7B88D867-7833-47F6-BDC7-B274225B4455}"/>
              </a:ext>
            </a:extLst>
          </p:cNvPr>
          <p:cNvSpPr/>
          <p:nvPr/>
        </p:nvSpPr>
        <p:spPr>
          <a:xfrm>
            <a:off x="886305" y="2444914"/>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sp>
        <p:nvSpPr>
          <p:cNvPr id="45" name="타원 44">
            <a:extLst>
              <a:ext uri="{FF2B5EF4-FFF2-40B4-BE49-F238E27FC236}">
                <a16:creationId xmlns:a16="http://schemas.microsoft.com/office/drawing/2014/main" id="{A0EC2140-6BEE-4E4D-A40E-793EC633C8BF}"/>
              </a:ext>
            </a:extLst>
          </p:cNvPr>
          <p:cNvSpPr/>
          <p:nvPr/>
        </p:nvSpPr>
        <p:spPr>
          <a:xfrm>
            <a:off x="886305" y="4623458"/>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sp>
        <p:nvSpPr>
          <p:cNvPr id="46" name="타원 45">
            <a:extLst>
              <a:ext uri="{FF2B5EF4-FFF2-40B4-BE49-F238E27FC236}">
                <a16:creationId xmlns:a16="http://schemas.microsoft.com/office/drawing/2014/main" id="{D0C5699F-051A-4CDD-A40D-E532DBB4F8F8}"/>
              </a:ext>
            </a:extLst>
          </p:cNvPr>
          <p:cNvSpPr/>
          <p:nvPr/>
        </p:nvSpPr>
        <p:spPr>
          <a:xfrm>
            <a:off x="886305" y="5435634"/>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5</a:t>
            </a:r>
            <a:endParaRPr lang="ko-KR" altLang="en-US" sz="1000" b="1" dirty="0">
              <a:latin typeface="+mj-lt"/>
              <a:ea typeface="나눔고딕" panose="020D0604000000000000" pitchFamily="50" charset="-127"/>
            </a:endParaRPr>
          </a:p>
        </p:txBody>
      </p:sp>
      <p:sp>
        <p:nvSpPr>
          <p:cNvPr id="47" name="타원 46">
            <a:extLst>
              <a:ext uri="{FF2B5EF4-FFF2-40B4-BE49-F238E27FC236}">
                <a16:creationId xmlns:a16="http://schemas.microsoft.com/office/drawing/2014/main" id="{6574736E-5E38-4D3E-9EBB-D8E694FC8135}"/>
              </a:ext>
            </a:extLst>
          </p:cNvPr>
          <p:cNvSpPr/>
          <p:nvPr/>
        </p:nvSpPr>
        <p:spPr>
          <a:xfrm>
            <a:off x="5807993" y="5407362"/>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6</a:t>
            </a:r>
            <a:endParaRPr lang="ko-KR" altLang="en-US" sz="1000" b="1" dirty="0">
              <a:latin typeface="+mj-lt"/>
              <a:ea typeface="나눔고딕" panose="020D0604000000000000" pitchFamily="50" charset="-127"/>
            </a:endParaRPr>
          </a:p>
        </p:txBody>
      </p:sp>
      <p:sp>
        <p:nvSpPr>
          <p:cNvPr id="48" name="타원 47">
            <a:extLst>
              <a:ext uri="{FF2B5EF4-FFF2-40B4-BE49-F238E27FC236}">
                <a16:creationId xmlns:a16="http://schemas.microsoft.com/office/drawing/2014/main" id="{9FDEC61E-AC49-48D9-9120-E5F4FA8083A4}"/>
              </a:ext>
            </a:extLst>
          </p:cNvPr>
          <p:cNvSpPr/>
          <p:nvPr/>
        </p:nvSpPr>
        <p:spPr>
          <a:xfrm>
            <a:off x="882942" y="6467753"/>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7</a:t>
            </a:r>
            <a:endParaRPr lang="ko-KR" altLang="en-US" sz="1000" b="1" dirty="0">
              <a:latin typeface="+mj-lt"/>
              <a:ea typeface="나눔고딕" panose="020D0604000000000000" pitchFamily="50" charset="-127"/>
            </a:endParaRPr>
          </a:p>
        </p:txBody>
      </p:sp>
      <p:sp>
        <p:nvSpPr>
          <p:cNvPr id="49" name="사각형: 둥근 모서리 48">
            <a:extLst>
              <a:ext uri="{FF2B5EF4-FFF2-40B4-BE49-F238E27FC236}">
                <a16:creationId xmlns:a16="http://schemas.microsoft.com/office/drawing/2014/main" id="{B55BC2AD-68CA-47B0-A66F-123F0C0C2363}"/>
              </a:ext>
            </a:extLst>
          </p:cNvPr>
          <p:cNvSpPr/>
          <p:nvPr/>
        </p:nvSpPr>
        <p:spPr>
          <a:xfrm>
            <a:off x="3264025" y="5341677"/>
            <a:ext cx="2777772" cy="979958"/>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타원 49">
            <a:extLst>
              <a:ext uri="{FF2B5EF4-FFF2-40B4-BE49-F238E27FC236}">
                <a16:creationId xmlns:a16="http://schemas.microsoft.com/office/drawing/2014/main" id="{4274D4C5-5865-44C0-82A7-2734D4A14BCD}"/>
              </a:ext>
            </a:extLst>
          </p:cNvPr>
          <p:cNvSpPr/>
          <p:nvPr/>
        </p:nvSpPr>
        <p:spPr>
          <a:xfrm>
            <a:off x="5804630" y="6544269"/>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8</a:t>
            </a:r>
            <a:endParaRPr lang="ko-KR" altLang="en-US" sz="1000" b="1" dirty="0">
              <a:latin typeface="+mj-lt"/>
              <a:ea typeface="나눔고딕" panose="020D0604000000000000" pitchFamily="50" charset="-127"/>
            </a:endParaRPr>
          </a:p>
        </p:txBody>
      </p:sp>
      <p:cxnSp>
        <p:nvCxnSpPr>
          <p:cNvPr id="51" name="직선 연결선 50">
            <a:extLst>
              <a:ext uri="{FF2B5EF4-FFF2-40B4-BE49-F238E27FC236}">
                <a16:creationId xmlns:a16="http://schemas.microsoft.com/office/drawing/2014/main" id="{D2057E41-4ABE-4A6A-808C-E09B21D2A46C}"/>
              </a:ext>
            </a:extLst>
          </p:cNvPr>
          <p:cNvCxnSpPr>
            <a:cxnSpLocks/>
          </p:cNvCxnSpPr>
          <p:nvPr/>
        </p:nvCxnSpPr>
        <p:spPr>
          <a:xfrm>
            <a:off x="7636369" y="1181677"/>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3" name="직선 연결선 52">
            <a:extLst>
              <a:ext uri="{FF2B5EF4-FFF2-40B4-BE49-F238E27FC236}">
                <a16:creationId xmlns:a16="http://schemas.microsoft.com/office/drawing/2014/main" id="{05B3EEB7-E9C9-4135-9F2E-AA456994A0F1}"/>
              </a:ext>
            </a:extLst>
          </p:cNvPr>
          <p:cNvCxnSpPr>
            <a:cxnSpLocks/>
          </p:cNvCxnSpPr>
          <p:nvPr/>
        </p:nvCxnSpPr>
        <p:spPr>
          <a:xfrm>
            <a:off x="7636369" y="1724002"/>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4" name="직선 연결선 53">
            <a:extLst>
              <a:ext uri="{FF2B5EF4-FFF2-40B4-BE49-F238E27FC236}">
                <a16:creationId xmlns:a16="http://schemas.microsoft.com/office/drawing/2014/main" id="{DD194B2A-FFD3-4D00-8D34-4B3510985A77}"/>
              </a:ext>
            </a:extLst>
          </p:cNvPr>
          <p:cNvCxnSpPr>
            <a:cxnSpLocks/>
          </p:cNvCxnSpPr>
          <p:nvPr/>
        </p:nvCxnSpPr>
        <p:spPr>
          <a:xfrm>
            <a:off x="7636369" y="2096974"/>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5" name="직선 연결선 54">
            <a:extLst>
              <a:ext uri="{FF2B5EF4-FFF2-40B4-BE49-F238E27FC236}">
                <a16:creationId xmlns:a16="http://schemas.microsoft.com/office/drawing/2014/main" id="{05124C3B-BCC3-489A-9177-18DD0012DB2C}"/>
              </a:ext>
            </a:extLst>
          </p:cNvPr>
          <p:cNvCxnSpPr>
            <a:cxnSpLocks/>
          </p:cNvCxnSpPr>
          <p:nvPr/>
        </p:nvCxnSpPr>
        <p:spPr>
          <a:xfrm>
            <a:off x="7636369" y="3267622"/>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6" name="직선 연결선 55">
            <a:extLst>
              <a:ext uri="{FF2B5EF4-FFF2-40B4-BE49-F238E27FC236}">
                <a16:creationId xmlns:a16="http://schemas.microsoft.com/office/drawing/2014/main" id="{C19FD447-F989-40EB-969C-3112AD9652AB}"/>
              </a:ext>
            </a:extLst>
          </p:cNvPr>
          <p:cNvCxnSpPr>
            <a:cxnSpLocks/>
          </p:cNvCxnSpPr>
          <p:nvPr/>
        </p:nvCxnSpPr>
        <p:spPr>
          <a:xfrm>
            <a:off x="7636369" y="3625869"/>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7" name="직선 연결선 56">
            <a:extLst>
              <a:ext uri="{FF2B5EF4-FFF2-40B4-BE49-F238E27FC236}">
                <a16:creationId xmlns:a16="http://schemas.microsoft.com/office/drawing/2014/main" id="{F373415C-74AE-4F38-BBBB-AD77EE20303B}"/>
              </a:ext>
            </a:extLst>
          </p:cNvPr>
          <p:cNvCxnSpPr>
            <a:cxnSpLocks/>
          </p:cNvCxnSpPr>
          <p:nvPr/>
        </p:nvCxnSpPr>
        <p:spPr>
          <a:xfrm>
            <a:off x="7636369" y="4000085"/>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8" name="직선 연결선 57">
            <a:extLst>
              <a:ext uri="{FF2B5EF4-FFF2-40B4-BE49-F238E27FC236}">
                <a16:creationId xmlns:a16="http://schemas.microsoft.com/office/drawing/2014/main" id="{A8E5538E-FB77-4CDE-A3FB-AB595E261B7B}"/>
              </a:ext>
            </a:extLst>
          </p:cNvPr>
          <p:cNvCxnSpPr>
            <a:cxnSpLocks/>
          </p:cNvCxnSpPr>
          <p:nvPr/>
        </p:nvCxnSpPr>
        <p:spPr>
          <a:xfrm>
            <a:off x="7636369" y="4439156"/>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9" name="타원 58">
            <a:extLst>
              <a:ext uri="{FF2B5EF4-FFF2-40B4-BE49-F238E27FC236}">
                <a16:creationId xmlns:a16="http://schemas.microsoft.com/office/drawing/2014/main" id="{A1A9A8E6-55D0-45F7-B79A-C4BCF33367D0}"/>
              </a:ext>
            </a:extLst>
          </p:cNvPr>
          <p:cNvSpPr/>
          <p:nvPr/>
        </p:nvSpPr>
        <p:spPr>
          <a:xfrm>
            <a:off x="7699880" y="791207"/>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60" name="타원 59">
            <a:extLst>
              <a:ext uri="{FF2B5EF4-FFF2-40B4-BE49-F238E27FC236}">
                <a16:creationId xmlns:a16="http://schemas.microsoft.com/office/drawing/2014/main" id="{B4B3078D-93B7-4A31-8A73-94CE0A41B532}"/>
              </a:ext>
            </a:extLst>
          </p:cNvPr>
          <p:cNvSpPr/>
          <p:nvPr/>
        </p:nvSpPr>
        <p:spPr>
          <a:xfrm>
            <a:off x="7699880" y="1255384"/>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61" name="타원 60">
            <a:extLst>
              <a:ext uri="{FF2B5EF4-FFF2-40B4-BE49-F238E27FC236}">
                <a16:creationId xmlns:a16="http://schemas.microsoft.com/office/drawing/2014/main" id="{1DFF970F-5551-4468-8731-C0AB4E19C31C}"/>
              </a:ext>
            </a:extLst>
          </p:cNvPr>
          <p:cNvSpPr/>
          <p:nvPr/>
        </p:nvSpPr>
        <p:spPr>
          <a:xfrm>
            <a:off x="7699880" y="1775763"/>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3</a:t>
            </a:r>
            <a:endParaRPr lang="ko-KR" altLang="en-US" sz="1000" b="1" dirty="0">
              <a:latin typeface="+mj-lt"/>
              <a:ea typeface="나눔고딕" panose="020D0604000000000000" pitchFamily="50" charset="-127"/>
            </a:endParaRPr>
          </a:p>
        </p:txBody>
      </p:sp>
      <p:sp>
        <p:nvSpPr>
          <p:cNvPr id="62" name="타원 61">
            <a:extLst>
              <a:ext uri="{FF2B5EF4-FFF2-40B4-BE49-F238E27FC236}">
                <a16:creationId xmlns:a16="http://schemas.microsoft.com/office/drawing/2014/main" id="{C9B35356-7D7F-44A4-966E-F9732D38BBD0}"/>
              </a:ext>
            </a:extLst>
          </p:cNvPr>
          <p:cNvSpPr/>
          <p:nvPr/>
        </p:nvSpPr>
        <p:spPr>
          <a:xfrm>
            <a:off x="7699880" y="2150871"/>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4</a:t>
            </a:r>
            <a:endParaRPr lang="ko-KR" altLang="en-US" sz="1000" b="1" dirty="0">
              <a:latin typeface="+mj-lt"/>
              <a:ea typeface="나눔고딕" panose="020D0604000000000000" pitchFamily="50" charset="-127"/>
            </a:endParaRPr>
          </a:p>
        </p:txBody>
      </p:sp>
      <p:sp>
        <p:nvSpPr>
          <p:cNvPr id="63" name="타원 62">
            <a:extLst>
              <a:ext uri="{FF2B5EF4-FFF2-40B4-BE49-F238E27FC236}">
                <a16:creationId xmlns:a16="http://schemas.microsoft.com/office/drawing/2014/main" id="{C43DB15B-6986-4256-8ACA-D0692E0AD135}"/>
              </a:ext>
            </a:extLst>
          </p:cNvPr>
          <p:cNvSpPr/>
          <p:nvPr/>
        </p:nvSpPr>
        <p:spPr>
          <a:xfrm>
            <a:off x="7699880" y="3320066"/>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5</a:t>
            </a:r>
            <a:endParaRPr lang="ko-KR" altLang="en-US" sz="1000" b="1" dirty="0">
              <a:latin typeface="+mj-lt"/>
              <a:ea typeface="나눔고딕" panose="020D0604000000000000" pitchFamily="50" charset="-127"/>
            </a:endParaRPr>
          </a:p>
        </p:txBody>
      </p:sp>
      <p:sp>
        <p:nvSpPr>
          <p:cNvPr id="64" name="타원 63">
            <a:extLst>
              <a:ext uri="{FF2B5EF4-FFF2-40B4-BE49-F238E27FC236}">
                <a16:creationId xmlns:a16="http://schemas.microsoft.com/office/drawing/2014/main" id="{41FBD8C0-A8F5-476E-ABCC-8178B93CBE20}"/>
              </a:ext>
            </a:extLst>
          </p:cNvPr>
          <p:cNvSpPr/>
          <p:nvPr/>
        </p:nvSpPr>
        <p:spPr>
          <a:xfrm>
            <a:off x="7699880" y="3678313"/>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6</a:t>
            </a:r>
            <a:endParaRPr lang="ko-KR" altLang="en-US" sz="1000" b="1" dirty="0">
              <a:latin typeface="+mj-lt"/>
              <a:ea typeface="나눔고딕" panose="020D0604000000000000" pitchFamily="50" charset="-127"/>
            </a:endParaRPr>
          </a:p>
        </p:txBody>
      </p:sp>
      <p:sp>
        <p:nvSpPr>
          <p:cNvPr id="65" name="타원 64">
            <a:extLst>
              <a:ext uri="{FF2B5EF4-FFF2-40B4-BE49-F238E27FC236}">
                <a16:creationId xmlns:a16="http://schemas.microsoft.com/office/drawing/2014/main" id="{05294F68-1C86-47B9-AD5B-41A2712F26B0}"/>
              </a:ext>
            </a:extLst>
          </p:cNvPr>
          <p:cNvSpPr/>
          <p:nvPr/>
        </p:nvSpPr>
        <p:spPr>
          <a:xfrm>
            <a:off x="7699880" y="4068837"/>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7</a:t>
            </a:r>
            <a:endParaRPr lang="ko-KR" altLang="en-US" sz="1000" b="1" dirty="0">
              <a:latin typeface="+mj-lt"/>
              <a:ea typeface="나눔고딕" panose="020D0604000000000000" pitchFamily="50" charset="-127"/>
            </a:endParaRPr>
          </a:p>
        </p:txBody>
      </p:sp>
      <p:sp>
        <p:nvSpPr>
          <p:cNvPr id="66" name="타원 65">
            <a:extLst>
              <a:ext uri="{FF2B5EF4-FFF2-40B4-BE49-F238E27FC236}">
                <a16:creationId xmlns:a16="http://schemas.microsoft.com/office/drawing/2014/main" id="{D3B49BC7-2E69-484B-A718-C81A48640944}"/>
              </a:ext>
            </a:extLst>
          </p:cNvPr>
          <p:cNvSpPr/>
          <p:nvPr/>
        </p:nvSpPr>
        <p:spPr>
          <a:xfrm>
            <a:off x="7699880" y="449160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8</a:t>
            </a:r>
            <a:endParaRPr lang="ko-KR" altLang="en-US" sz="1000" b="1" dirty="0">
              <a:latin typeface="+mj-lt"/>
              <a:ea typeface="나눔고딕" panose="020D0604000000000000" pitchFamily="50" charset="-127"/>
            </a:endParaRPr>
          </a:p>
        </p:txBody>
      </p:sp>
      <p:sp>
        <p:nvSpPr>
          <p:cNvPr id="67" name="타원 66">
            <a:extLst>
              <a:ext uri="{FF2B5EF4-FFF2-40B4-BE49-F238E27FC236}">
                <a16:creationId xmlns:a16="http://schemas.microsoft.com/office/drawing/2014/main" id="{29F4AE57-F743-459E-A81E-172F570B72FF}"/>
              </a:ext>
            </a:extLst>
          </p:cNvPr>
          <p:cNvSpPr/>
          <p:nvPr/>
        </p:nvSpPr>
        <p:spPr>
          <a:xfrm>
            <a:off x="5495962" y="781548"/>
            <a:ext cx="388550" cy="388550"/>
          </a:xfrm>
          <a:prstGeom prst="ellipse">
            <a:avLst/>
          </a:prstGeom>
          <a:noFill/>
          <a:ln w="19050">
            <a:solidFill>
              <a:srgbClr val="FF0000"/>
            </a:solidFill>
            <a:prstDash val="sys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타원 67">
            <a:extLst>
              <a:ext uri="{FF2B5EF4-FFF2-40B4-BE49-F238E27FC236}">
                <a16:creationId xmlns:a16="http://schemas.microsoft.com/office/drawing/2014/main" id="{621C54C4-DF21-41BE-846C-A3B5FFC678B9}"/>
              </a:ext>
            </a:extLst>
          </p:cNvPr>
          <p:cNvSpPr/>
          <p:nvPr/>
        </p:nvSpPr>
        <p:spPr>
          <a:xfrm>
            <a:off x="5939021" y="832056"/>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9</a:t>
            </a:r>
            <a:endParaRPr lang="ko-KR" altLang="en-US" sz="1000" b="1" dirty="0">
              <a:latin typeface="+mj-lt"/>
              <a:ea typeface="나눔고딕" panose="020D0604000000000000" pitchFamily="50" charset="-127"/>
            </a:endParaRPr>
          </a:p>
        </p:txBody>
      </p:sp>
      <p:cxnSp>
        <p:nvCxnSpPr>
          <p:cNvPr id="69" name="직선 연결선 68">
            <a:extLst>
              <a:ext uri="{FF2B5EF4-FFF2-40B4-BE49-F238E27FC236}">
                <a16:creationId xmlns:a16="http://schemas.microsoft.com/office/drawing/2014/main" id="{DD710F0A-A465-4E11-86B5-A98881AF8B36}"/>
              </a:ext>
            </a:extLst>
          </p:cNvPr>
          <p:cNvCxnSpPr>
            <a:cxnSpLocks/>
          </p:cNvCxnSpPr>
          <p:nvPr/>
        </p:nvCxnSpPr>
        <p:spPr>
          <a:xfrm>
            <a:off x="7636369" y="4754894"/>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70" name="타원 69">
            <a:extLst>
              <a:ext uri="{FF2B5EF4-FFF2-40B4-BE49-F238E27FC236}">
                <a16:creationId xmlns:a16="http://schemas.microsoft.com/office/drawing/2014/main" id="{96647FA1-BE30-45C7-9ED7-683DA0A08DE1}"/>
              </a:ext>
            </a:extLst>
          </p:cNvPr>
          <p:cNvSpPr/>
          <p:nvPr/>
        </p:nvSpPr>
        <p:spPr>
          <a:xfrm>
            <a:off x="7699880" y="4880551"/>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9</a:t>
            </a:r>
            <a:endParaRPr lang="ko-KR" altLang="en-US" sz="1000" b="1" dirty="0">
              <a:latin typeface="+mj-lt"/>
              <a:ea typeface="나눔고딕" panose="020D0604000000000000" pitchFamily="50" charset="-127"/>
            </a:endParaRPr>
          </a:p>
        </p:txBody>
      </p:sp>
    </p:spTree>
    <p:extLst>
      <p:ext uri="{BB962C8B-B14F-4D97-AF65-F5344CB8AC3E}">
        <p14:creationId xmlns:p14="http://schemas.microsoft.com/office/powerpoint/2010/main" val="871534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A2E573C3-2E07-46DC-A484-81B345FA4A8A}"/>
              </a:ext>
            </a:extLst>
          </p:cNvPr>
          <p:cNvSpPr>
            <a:spLocks noGrp="1"/>
          </p:cNvSpPr>
          <p:nvPr>
            <p:ph type="sldNum" sz="quarter" idx="12"/>
          </p:nvPr>
        </p:nvSpPr>
        <p:spPr/>
        <p:txBody>
          <a:bodyPr/>
          <a:lstStyle/>
          <a:p>
            <a:fld id="{33936384-6829-4736-91C5-B78CFB86700B}" type="slidenum">
              <a:rPr lang="ko-KR" altLang="en-US" smtClean="0">
                <a:solidFill>
                  <a:prstClr val="black">
                    <a:tint val="75000"/>
                  </a:prstClr>
                </a:solidFill>
              </a:rPr>
              <a:pPr/>
              <a:t>7</a:t>
            </a:fld>
            <a:endParaRPr lang="ko-KR" altLang="en-US" dirty="0">
              <a:solidFill>
                <a:prstClr val="black">
                  <a:tint val="75000"/>
                </a:prstClr>
              </a:solidFill>
            </a:endParaRPr>
          </a:p>
        </p:txBody>
      </p:sp>
      <p:sp>
        <p:nvSpPr>
          <p:cNvPr id="3" name="텍스트 개체 틀 2">
            <a:extLst>
              <a:ext uri="{FF2B5EF4-FFF2-40B4-BE49-F238E27FC236}">
                <a16:creationId xmlns:a16="http://schemas.microsoft.com/office/drawing/2014/main" id="{048389E4-9BF2-437B-83E2-FE8E6CF2D96D}"/>
              </a:ext>
            </a:extLst>
          </p:cNvPr>
          <p:cNvSpPr>
            <a:spLocks noGrp="1"/>
          </p:cNvSpPr>
          <p:nvPr>
            <p:ph type="body" sz="quarter" idx="11"/>
          </p:nvPr>
        </p:nvSpPr>
        <p:spPr/>
        <p:txBody>
          <a:bodyPr/>
          <a:lstStyle/>
          <a:p>
            <a:r>
              <a:rPr lang="en-US" altLang="ko-KR" dirty="0"/>
              <a:t>GUIDE-HOME-02</a:t>
            </a:r>
            <a:endParaRPr lang="ko-KR" altLang="en-US" dirty="0"/>
          </a:p>
        </p:txBody>
      </p:sp>
      <p:sp>
        <p:nvSpPr>
          <p:cNvPr id="4" name="텍스트 개체 틀 3">
            <a:extLst>
              <a:ext uri="{FF2B5EF4-FFF2-40B4-BE49-F238E27FC236}">
                <a16:creationId xmlns:a16="http://schemas.microsoft.com/office/drawing/2014/main" id="{94AC05BA-9838-4A6E-9C97-DDDB7EFEA762}"/>
              </a:ext>
            </a:extLst>
          </p:cNvPr>
          <p:cNvSpPr>
            <a:spLocks noGrp="1"/>
          </p:cNvSpPr>
          <p:nvPr>
            <p:ph type="body" sz="quarter" idx="13"/>
          </p:nvPr>
        </p:nvSpPr>
        <p:spPr/>
        <p:txBody>
          <a:bodyPr/>
          <a:lstStyle/>
          <a:p>
            <a:r>
              <a:rPr lang="en-US" altLang="ko-KR" dirty="0"/>
              <a:t>FAQ</a:t>
            </a:r>
            <a:endParaRPr lang="ko-KR" altLang="en-US" dirty="0"/>
          </a:p>
        </p:txBody>
      </p:sp>
      <p:sp>
        <p:nvSpPr>
          <p:cNvPr id="45" name="텍스트 개체 틀 25">
            <a:extLst>
              <a:ext uri="{FF2B5EF4-FFF2-40B4-BE49-F238E27FC236}">
                <a16:creationId xmlns:a16="http://schemas.microsoft.com/office/drawing/2014/main" id="{D6608DD2-183F-4BB9-A9B4-10047D29D1A1}"/>
              </a:ext>
            </a:extLst>
          </p:cNvPr>
          <p:cNvSpPr>
            <a:spLocks noGrp="1"/>
          </p:cNvSpPr>
          <p:nvPr>
            <p:ph type="body" sz="quarter" idx="14"/>
          </p:nvPr>
        </p:nvSpPr>
        <p:spPr>
          <a:xfrm>
            <a:off x="7916423" y="738537"/>
            <a:ext cx="2371266" cy="6325146"/>
          </a:xfrm>
        </p:spPr>
        <p:txBody>
          <a:bodyPr/>
          <a:lstStyle/>
          <a:p>
            <a:r>
              <a:rPr lang="en-US" altLang="ko-KR" dirty="0"/>
              <a:t>HOME</a:t>
            </a:r>
            <a:r>
              <a:rPr lang="ko-KR" altLang="en-US" dirty="0"/>
              <a:t>화면 상단 메뉴에서 </a:t>
            </a:r>
            <a:r>
              <a:rPr lang="en-US" altLang="ko-KR" dirty="0"/>
              <a:t>FAQ</a:t>
            </a:r>
            <a:r>
              <a:rPr lang="ko-KR" altLang="en-US" dirty="0"/>
              <a:t>를 클릭하거나</a:t>
            </a:r>
            <a:r>
              <a:rPr lang="en-US" altLang="ko-KR" dirty="0"/>
              <a:t>,</a:t>
            </a:r>
          </a:p>
          <a:p>
            <a:pPr>
              <a:spcBef>
                <a:spcPts val="200"/>
              </a:spcBef>
            </a:pPr>
            <a:r>
              <a:rPr lang="en-US" altLang="ko-KR" dirty="0"/>
              <a:t>HOME </a:t>
            </a:r>
            <a:r>
              <a:rPr lang="ko-KR" altLang="en-US" dirty="0"/>
              <a:t>화면 하단에서 </a:t>
            </a:r>
            <a:r>
              <a:rPr lang="en-US" altLang="ko-KR" dirty="0"/>
              <a:t>FAQ</a:t>
            </a:r>
            <a:r>
              <a:rPr lang="ko-KR" altLang="en-US" dirty="0"/>
              <a:t>를 클릭하면</a:t>
            </a:r>
            <a:r>
              <a:rPr lang="en-US" altLang="ko-KR" dirty="0"/>
              <a:t>,</a:t>
            </a:r>
          </a:p>
          <a:p>
            <a:pPr>
              <a:spcBef>
                <a:spcPts val="200"/>
              </a:spcBef>
            </a:pPr>
            <a:r>
              <a:rPr lang="en-US" altLang="ko-KR" dirty="0"/>
              <a:t>FAQ </a:t>
            </a:r>
            <a:r>
              <a:rPr lang="ko-KR" altLang="en-US" dirty="0"/>
              <a:t>하위의 카테고리와</a:t>
            </a:r>
            <a:r>
              <a:rPr lang="en-US" altLang="ko-KR" dirty="0"/>
              <a:t> </a:t>
            </a:r>
            <a:r>
              <a:rPr lang="ko-KR" altLang="en-US" dirty="0"/>
              <a:t>카테고리별 문서를 보여줍니다</a:t>
            </a:r>
            <a:r>
              <a:rPr lang="en-US" altLang="ko-KR" dirty="0"/>
              <a:t>.</a:t>
            </a:r>
          </a:p>
          <a:p>
            <a:r>
              <a:rPr lang="en-US" altLang="ko-KR" dirty="0"/>
              <a:t>FAQ </a:t>
            </a:r>
            <a:r>
              <a:rPr lang="ko-KR" altLang="en-US" dirty="0"/>
              <a:t>카테고리 </a:t>
            </a:r>
            <a:r>
              <a:rPr lang="en-US" altLang="ko-KR" dirty="0"/>
              <a:t>&amp; </a:t>
            </a:r>
            <a:r>
              <a:rPr lang="ko-KR" altLang="en-US" dirty="0"/>
              <a:t>문서</a:t>
            </a:r>
            <a:endParaRPr lang="en-US" altLang="ko-KR" dirty="0"/>
          </a:p>
          <a:p>
            <a:pPr marL="90488" indent="-90488">
              <a:spcBef>
                <a:spcPts val="200"/>
              </a:spcBef>
              <a:buFont typeface="Arial" panose="020B0604020202020204" pitchFamily="34" charset="0"/>
              <a:buChar char="•"/>
            </a:pPr>
            <a:r>
              <a:rPr lang="en-US" altLang="ko-KR" dirty="0"/>
              <a:t>FAQ </a:t>
            </a:r>
            <a:r>
              <a:rPr lang="ko-KR" altLang="en-US" dirty="0"/>
              <a:t>하위의 카테고리</a:t>
            </a:r>
            <a:r>
              <a:rPr lang="en-US" altLang="ko-KR" dirty="0"/>
              <a:t>(*) </a:t>
            </a:r>
            <a:r>
              <a:rPr lang="ko-KR" altLang="en-US" dirty="0"/>
              <a:t>목록과</a:t>
            </a:r>
            <a:r>
              <a:rPr lang="en-US" altLang="ko-KR" dirty="0"/>
              <a:t> </a:t>
            </a:r>
            <a:r>
              <a:rPr lang="ko-KR" altLang="en-US" dirty="0"/>
              <a:t>카테고리별 등록된 </a:t>
            </a:r>
            <a:r>
              <a:rPr lang="en-US" altLang="ko-KR" dirty="0"/>
              <a:t>FAQ </a:t>
            </a:r>
            <a:r>
              <a:rPr lang="ko-KR" altLang="en-US" dirty="0"/>
              <a:t>문서 목록을 보여줍니다</a:t>
            </a:r>
            <a:r>
              <a:rPr lang="en-US" altLang="ko-KR" dirty="0"/>
              <a:t>.</a:t>
            </a:r>
          </a:p>
          <a:p>
            <a:pPr marL="90488" indent="-90488">
              <a:spcBef>
                <a:spcPts val="200"/>
              </a:spcBef>
              <a:buFont typeface="Arial" panose="020B0604020202020204" pitchFamily="34" charset="0"/>
              <a:buChar char="•"/>
            </a:pPr>
            <a:r>
              <a:rPr lang="ko-KR" altLang="en-US" dirty="0"/>
              <a:t>문서는 최대 </a:t>
            </a:r>
            <a:r>
              <a:rPr lang="en-US" altLang="ko-KR" dirty="0"/>
              <a:t>6</a:t>
            </a:r>
            <a:r>
              <a:rPr lang="ko-KR" altLang="en-US" dirty="0"/>
              <a:t>개를 보여줍니다</a:t>
            </a:r>
            <a:r>
              <a:rPr lang="en-US" altLang="ko-KR" dirty="0"/>
              <a:t>.</a:t>
            </a:r>
          </a:p>
          <a:p>
            <a:pPr>
              <a:spcBef>
                <a:spcPts val="200"/>
              </a:spcBef>
            </a:pPr>
            <a:endParaRPr lang="en-US" altLang="ko-KR" dirty="0"/>
          </a:p>
          <a:p>
            <a:pPr>
              <a:spcBef>
                <a:spcPts val="200"/>
              </a:spcBef>
            </a:pPr>
            <a:r>
              <a:rPr lang="en-US" altLang="ko-KR" dirty="0"/>
              <a:t>(*) IT</a:t>
            </a:r>
            <a:r>
              <a:rPr lang="ko-KR" altLang="en-US" dirty="0"/>
              <a:t> </a:t>
            </a:r>
            <a:r>
              <a:rPr lang="en-US" altLang="ko-KR" dirty="0"/>
              <a:t>Helpdesk</a:t>
            </a:r>
            <a:r>
              <a:rPr lang="ko-KR" altLang="en-US" dirty="0"/>
              <a:t>에서는 </a:t>
            </a:r>
            <a:r>
              <a:rPr lang="en-US" altLang="ko-KR" dirty="0"/>
              <a:t>“</a:t>
            </a:r>
            <a:r>
              <a:rPr lang="ko-KR" altLang="en-US" dirty="0"/>
              <a:t>카테고리</a:t>
            </a:r>
            <a:r>
              <a:rPr lang="en-US" altLang="ko-KR" dirty="0"/>
              <a:t>”</a:t>
            </a:r>
            <a:r>
              <a:rPr lang="ko-KR" altLang="en-US" dirty="0"/>
              <a:t>를 </a:t>
            </a:r>
            <a:r>
              <a:rPr lang="en-US" altLang="ko-KR" dirty="0"/>
              <a:t>“</a:t>
            </a:r>
            <a:r>
              <a:rPr lang="ko-KR" altLang="en-US" dirty="0" err="1"/>
              <a:t>섹션＂이라고</a:t>
            </a:r>
            <a:r>
              <a:rPr lang="ko-KR" altLang="en-US" dirty="0"/>
              <a:t> 표현하기도 합니다</a:t>
            </a:r>
            <a:r>
              <a:rPr lang="en-US" altLang="ko-KR" dirty="0"/>
              <a:t>.</a:t>
            </a:r>
            <a:endParaRPr lang="ko-KR" altLang="en-US" dirty="0"/>
          </a:p>
        </p:txBody>
      </p:sp>
      <p:sp>
        <p:nvSpPr>
          <p:cNvPr id="53" name="타원 52">
            <a:extLst>
              <a:ext uri="{FF2B5EF4-FFF2-40B4-BE49-F238E27FC236}">
                <a16:creationId xmlns:a16="http://schemas.microsoft.com/office/drawing/2014/main" id="{981096F5-E690-4764-85A6-AB491336780C}"/>
              </a:ext>
            </a:extLst>
          </p:cNvPr>
          <p:cNvSpPr/>
          <p:nvPr/>
        </p:nvSpPr>
        <p:spPr>
          <a:xfrm>
            <a:off x="7695569" y="826737"/>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cxnSp>
        <p:nvCxnSpPr>
          <p:cNvPr id="33" name="직선 연결선 32">
            <a:extLst>
              <a:ext uri="{FF2B5EF4-FFF2-40B4-BE49-F238E27FC236}">
                <a16:creationId xmlns:a16="http://schemas.microsoft.com/office/drawing/2014/main" id="{69DA76EA-8E56-48DD-9155-0E087C3A7CF4}"/>
              </a:ext>
            </a:extLst>
          </p:cNvPr>
          <p:cNvCxnSpPr>
            <a:cxnSpLocks/>
          </p:cNvCxnSpPr>
          <p:nvPr/>
        </p:nvCxnSpPr>
        <p:spPr>
          <a:xfrm>
            <a:off x="7636369" y="1433266"/>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34" name="타원 33">
            <a:extLst>
              <a:ext uri="{FF2B5EF4-FFF2-40B4-BE49-F238E27FC236}">
                <a16:creationId xmlns:a16="http://schemas.microsoft.com/office/drawing/2014/main" id="{145106F6-6119-47FE-89A7-EF47AD2DB5ED}"/>
              </a:ext>
            </a:extLst>
          </p:cNvPr>
          <p:cNvSpPr/>
          <p:nvPr/>
        </p:nvSpPr>
        <p:spPr>
          <a:xfrm>
            <a:off x="7695569" y="1526682"/>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pic>
        <p:nvPicPr>
          <p:cNvPr id="20" name="그림 19">
            <a:extLst>
              <a:ext uri="{FF2B5EF4-FFF2-40B4-BE49-F238E27FC236}">
                <a16:creationId xmlns:a16="http://schemas.microsoft.com/office/drawing/2014/main" id="{EE8E4114-7C3F-4F33-974B-6646113A4B5E}"/>
              </a:ext>
            </a:extLst>
          </p:cNvPr>
          <p:cNvPicPr>
            <a:picLocks noChangeAspect="1"/>
          </p:cNvPicPr>
          <p:nvPr/>
        </p:nvPicPr>
        <p:blipFill>
          <a:blip r:embed="rId2"/>
          <a:srcRect b="6469"/>
          <a:stretch>
            <a:fillRect/>
          </a:stretch>
        </p:blipFill>
        <p:spPr>
          <a:xfrm>
            <a:off x="1106179" y="790728"/>
            <a:ext cx="4772025" cy="1451811"/>
          </a:xfrm>
          <a:custGeom>
            <a:avLst/>
            <a:gdLst>
              <a:gd name="connsiteX0" fmla="*/ 0 w 4772025"/>
              <a:gd name="connsiteY0" fmla="*/ 0 h 1451811"/>
              <a:gd name="connsiteX1" fmla="*/ 4772025 w 4772025"/>
              <a:gd name="connsiteY1" fmla="*/ 0 h 1451811"/>
              <a:gd name="connsiteX2" fmla="*/ 4772025 w 4772025"/>
              <a:gd name="connsiteY2" fmla="*/ 1410613 h 1451811"/>
              <a:gd name="connsiteX3" fmla="*/ 4766911 w 4772025"/>
              <a:gd name="connsiteY3" fmla="*/ 1408525 h 1451811"/>
              <a:gd name="connsiteX4" fmla="*/ 4166836 w 4772025"/>
              <a:gd name="connsiteY4" fmla="*/ 1203339 h 1451811"/>
              <a:gd name="connsiteX5" fmla="*/ 3585811 w 4772025"/>
              <a:gd name="connsiteY5" fmla="*/ 1430123 h 1451811"/>
              <a:gd name="connsiteX6" fmla="*/ 2957161 w 4772025"/>
              <a:gd name="connsiteY6" fmla="*/ 1224937 h 1451811"/>
              <a:gd name="connsiteX7" fmla="*/ 2376136 w 4772025"/>
              <a:gd name="connsiteY7" fmla="*/ 1440922 h 1451811"/>
              <a:gd name="connsiteX8" fmla="*/ 1785586 w 4772025"/>
              <a:gd name="connsiteY8" fmla="*/ 1181740 h 1451811"/>
              <a:gd name="connsiteX9" fmla="*/ 1223611 w 4772025"/>
              <a:gd name="connsiteY9" fmla="*/ 1451722 h 1451811"/>
              <a:gd name="connsiteX10" fmla="*/ 604486 w 4772025"/>
              <a:gd name="connsiteY10" fmla="*/ 1214138 h 1451811"/>
              <a:gd name="connsiteX11" fmla="*/ 4411 w 4772025"/>
              <a:gd name="connsiteY11" fmla="*/ 1440922 h 1451811"/>
              <a:gd name="connsiteX12" fmla="*/ 0 w 4772025"/>
              <a:gd name="connsiteY12" fmla="*/ 1442656 h 145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72025" h="1451811">
                <a:moveTo>
                  <a:pt x="0" y="0"/>
                </a:moveTo>
                <a:lnTo>
                  <a:pt x="4772025" y="0"/>
                </a:lnTo>
                <a:lnTo>
                  <a:pt x="4772025" y="1410613"/>
                </a:lnTo>
                <a:lnTo>
                  <a:pt x="4766911" y="1408525"/>
                </a:lnTo>
                <a:cubicBezTo>
                  <a:pt x="4670074" y="1345529"/>
                  <a:pt x="4363686" y="1199739"/>
                  <a:pt x="4166836" y="1203339"/>
                </a:cubicBezTo>
                <a:cubicBezTo>
                  <a:pt x="3969986" y="1206938"/>
                  <a:pt x="3787423" y="1426523"/>
                  <a:pt x="3585811" y="1430123"/>
                </a:cubicBezTo>
                <a:cubicBezTo>
                  <a:pt x="3384199" y="1433723"/>
                  <a:pt x="3158773" y="1223138"/>
                  <a:pt x="2957161" y="1224937"/>
                </a:cubicBezTo>
                <a:cubicBezTo>
                  <a:pt x="2755549" y="1226736"/>
                  <a:pt x="2571398" y="1448122"/>
                  <a:pt x="2376136" y="1440922"/>
                </a:cubicBezTo>
                <a:cubicBezTo>
                  <a:pt x="2180874" y="1433723"/>
                  <a:pt x="1977673" y="1179941"/>
                  <a:pt x="1785586" y="1181740"/>
                </a:cubicBezTo>
                <a:cubicBezTo>
                  <a:pt x="1593499" y="1183539"/>
                  <a:pt x="1420461" y="1446322"/>
                  <a:pt x="1223611" y="1451722"/>
                </a:cubicBezTo>
                <a:cubicBezTo>
                  <a:pt x="1026761" y="1457121"/>
                  <a:pt x="807686" y="1215937"/>
                  <a:pt x="604486" y="1214138"/>
                </a:cubicBezTo>
                <a:cubicBezTo>
                  <a:pt x="401286" y="1212339"/>
                  <a:pt x="101248" y="1377927"/>
                  <a:pt x="4411" y="1440922"/>
                </a:cubicBezTo>
                <a:lnTo>
                  <a:pt x="0" y="1442656"/>
                </a:lnTo>
                <a:close/>
              </a:path>
            </a:pathLst>
          </a:custGeom>
          <a:ln>
            <a:solidFill>
              <a:schemeClr val="bg1">
                <a:lumMod val="75000"/>
              </a:schemeClr>
            </a:solidFill>
          </a:ln>
        </p:spPr>
      </p:pic>
      <p:pic>
        <p:nvPicPr>
          <p:cNvPr id="21" name="그림 20">
            <a:extLst>
              <a:ext uri="{FF2B5EF4-FFF2-40B4-BE49-F238E27FC236}">
                <a16:creationId xmlns:a16="http://schemas.microsoft.com/office/drawing/2014/main" id="{28A52ED6-7C76-410D-96DC-9602DFAB1F81}"/>
              </a:ext>
            </a:extLst>
          </p:cNvPr>
          <p:cNvPicPr>
            <a:picLocks noChangeAspect="1"/>
          </p:cNvPicPr>
          <p:nvPr/>
        </p:nvPicPr>
        <p:blipFill rotWithShape="1">
          <a:blip r:embed="rId3"/>
          <a:srcRect t="63250"/>
          <a:stretch/>
        </p:blipFill>
        <p:spPr>
          <a:xfrm>
            <a:off x="1106179" y="2823036"/>
            <a:ext cx="4772025" cy="897984"/>
          </a:xfrm>
          <a:custGeom>
            <a:avLst/>
            <a:gdLst>
              <a:gd name="connsiteX0" fmla="*/ 1223611 w 4772025"/>
              <a:gd name="connsiteY0" fmla="*/ 90 h 897984"/>
              <a:gd name="connsiteX1" fmla="*/ 1785586 w 4772025"/>
              <a:gd name="connsiteY1" fmla="*/ 270071 h 897984"/>
              <a:gd name="connsiteX2" fmla="*/ 2376136 w 4772025"/>
              <a:gd name="connsiteY2" fmla="*/ 10889 h 897984"/>
              <a:gd name="connsiteX3" fmla="*/ 2957161 w 4772025"/>
              <a:gd name="connsiteY3" fmla="*/ 226874 h 897984"/>
              <a:gd name="connsiteX4" fmla="*/ 3585811 w 4772025"/>
              <a:gd name="connsiteY4" fmla="*/ 21688 h 897984"/>
              <a:gd name="connsiteX5" fmla="*/ 4166836 w 4772025"/>
              <a:gd name="connsiteY5" fmla="*/ 248473 h 897984"/>
              <a:gd name="connsiteX6" fmla="*/ 4766911 w 4772025"/>
              <a:gd name="connsiteY6" fmla="*/ 43287 h 897984"/>
              <a:gd name="connsiteX7" fmla="*/ 4772025 w 4772025"/>
              <a:gd name="connsiteY7" fmla="*/ 41199 h 897984"/>
              <a:gd name="connsiteX8" fmla="*/ 4772025 w 4772025"/>
              <a:gd name="connsiteY8" fmla="*/ 897984 h 897984"/>
              <a:gd name="connsiteX9" fmla="*/ 0 w 4772025"/>
              <a:gd name="connsiteY9" fmla="*/ 897984 h 897984"/>
              <a:gd name="connsiteX10" fmla="*/ 0 w 4772025"/>
              <a:gd name="connsiteY10" fmla="*/ 9155 h 897984"/>
              <a:gd name="connsiteX11" fmla="*/ 4411 w 4772025"/>
              <a:gd name="connsiteY11" fmla="*/ 10889 h 897984"/>
              <a:gd name="connsiteX12" fmla="*/ 604486 w 4772025"/>
              <a:gd name="connsiteY12" fmla="*/ 237673 h 897984"/>
              <a:gd name="connsiteX13" fmla="*/ 1223611 w 4772025"/>
              <a:gd name="connsiteY13" fmla="*/ 90 h 89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72025" h="897984">
                <a:moveTo>
                  <a:pt x="1223611" y="90"/>
                </a:moveTo>
                <a:cubicBezTo>
                  <a:pt x="1420461" y="5489"/>
                  <a:pt x="1593499" y="268272"/>
                  <a:pt x="1785586" y="270071"/>
                </a:cubicBezTo>
                <a:cubicBezTo>
                  <a:pt x="1977673" y="271870"/>
                  <a:pt x="2180874" y="18089"/>
                  <a:pt x="2376136" y="10889"/>
                </a:cubicBezTo>
                <a:cubicBezTo>
                  <a:pt x="2571398" y="3690"/>
                  <a:pt x="2755549" y="225075"/>
                  <a:pt x="2957161" y="226874"/>
                </a:cubicBezTo>
                <a:cubicBezTo>
                  <a:pt x="3158773" y="228673"/>
                  <a:pt x="3384199" y="18089"/>
                  <a:pt x="3585811" y="21688"/>
                </a:cubicBezTo>
                <a:cubicBezTo>
                  <a:pt x="3787423" y="25288"/>
                  <a:pt x="3969986" y="244873"/>
                  <a:pt x="4166836" y="248473"/>
                </a:cubicBezTo>
                <a:cubicBezTo>
                  <a:pt x="4363686" y="252072"/>
                  <a:pt x="4670074" y="106282"/>
                  <a:pt x="4766911" y="43287"/>
                </a:cubicBezTo>
                <a:lnTo>
                  <a:pt x="4772025" y="41199"/>
                </a:lnTo>
                <a:lnTo>
                  <a:pt x="4772025" y="897984"/>
                </a:lnTo>
                <a:lnTo>
                  <a:pt x="0" y="897984"/>
                </a:lnTo>
                <a:lnTo>
                  <a:pt x="0" y="9155"/>
                </a:lnTo>
                <a:lnTo>
                  <a:pt x="4411" y="10889"/>
                </a:lnTo>
                <a:cubicBezTo>
                  <a:pt x="101248" y="73884"/>
                  <a:pt x="401286" y="239473"/>
                  <a:pt x="604486" y="237673"/>
                </a:cubicBezTo>
                <a:cubicBezTo>
                  <a:pt x="807686" y="235874"/>
                  <a:pt x="1026761" y="-5309"/>
                  <a:pt x="1223611" y="90"/>
                </a:cubicBezTo>
                <a:close/>
              </a:path>
            </a:pathLst>
          </a:custGeom>
          <a:ln>
            <a:solidFill>
              <a:schemeClr val="bg1">
                <a:lumMod val="75000"/>
              </a:schemeClr>
            </a:solidFill>
          </a:ln>
        </p:spPr>
      </p:pic>
      <p:sp>
        <p:nvSpPr>
          <p:cNvPr id="22" name="타원 21">
            <a:extLst>
              <a:ext uri="{FF2B5EF4-FFF2-40B4-BE49-F238E27FC236}">
                <a16:creationId xmlns:a16="http://schemas.microsoft.com/office/drawing/2014/main" id="{666F33EC-7EB5-4877-95E3-5D9E341C3A27}"/>
              </a:ext>
            </a:extLst>
          </p:cNvPr>
          <p:cNvSpPr/>
          <p:nvPr/>
        </p:nvSpPr>
        <p:spPr>
          <a:xfrm>
            <a:off x="4538970" y="790728"/>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23" name="사각형: 둥근 모서리 22">
            <a:extLst>
              <a:ext uri="{FF2B5EF4-FFF2-40B4-BE49-F238E27FC236}">
                <a16:creationId xmlns:a16="http://schemas.microsoft.com/office/drawing/2014/main" id="{055A41F5-AF26-421F-A04E-ED073B7868E6}"/>
              </a:ext>
            </a:extLst>
          </p:cNvPr>
          <p:cNvSpPr/>
          <p:nvPr/>
        </p:nvSpPr>
        <p:spPr>
          <a:xfrm>
            <a:off x="4630446" y="867244"/>
            <a:ext cx="260507" cy="153032"/>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타원 23">
            <a:extLst>
              <a:ext uri="{FF2B5EF4-FFF2-40B4-BE49-F238E27FC236}">
                <a16:creationId xmlns:a16="http://schemas.microsoft.com/office/drawing/2014/main" id="{693D6F91-DE3A-4385-A3A3-0E9A2A06D1CE}"/>
              </a:ext>
            </a:extLst>
          </p:cNvPr>
          <p:cNvSpPr/>
          <p:nvPr/>
        </p:nvSpPr>
        <p:spPr>
          <a:xfrm>
            <a:off x="1320319" y="3027125"/>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25" name="사각형: 둥근 모서리 24">
            <a:extLst>
              <a:ext uri="{FF2B5EF4-FFF2-40B4-BE49-F238E27FC236}">
                <a16:creationId xmlns:a16="http://schemas.microsoft.com/office/drawing/2014/main" id="{9FCC74CB-2D2F-4E8C-8092-1DDB4E57BE15}"/>
              </a:ext>
            </a:extLst>
          </p:cNvPr>
          <p:cNvSpPr/>
          <p:nvPr/>
        </p:nvSpPr>
        <p:spPr>
          <a:xfrm>
            <a:off x="1396835" y="3120157"/>
            <a:ext cx="1477519" cy="623649"/>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사다리꼴 28">
            <a:extLst>
              <a:ext uri="{FF2B5EF4-FFF2-40B4-BE49-F238E27FC236}">
                <a16:creationId xmlns:a16="http://schemas.microsoft.com/office/drawing/2014/main" id="{B88DEDF2-85C4-4A03-B477-EAAF8F3A854D}"/>
              </a:ext>
            </a:extLst>
          </p:cNvPr>
          <p:cNvSpPr/>
          <p:nvPr/>
        </p:nvSpPr>
        <p:spPr>
          <a:xfrm rot="5400000">
            <a:off x="4735721" y="2021577"/>
            <a:ext cx="2953078" cy="491380"/>
          </a:xfrm>
          <a:prstGeom prst="trapezoid">
            <a:avLst/>
          </a:prstGeom>
          <a:solidFill>
            <a:schemeClr val="bg1">
              <a:lumMod val="95000"/>
            </a:schemeClr>
          </a:solidFill>
          <a:ln w="3175">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dirty="0" err="1">
              <a:latin typeface="아리따-돋움4.0(TTF)-Medium" panose="02020603020101020101" pitchFamily="18" charset="-127"/>
              <a:ea typeface="아리따-돋움4.0(TTF)-Medium" panose="02020603020101020101" pitchFamily="18" charset="-127"/>
            </a:endParaRPr>
          </a:p>
        </p:txBody>
      </p:sp>
      <p:sp>
        <p:nvSpPr>
          <p:cNvPr id="31" name="TextBox 30">
            <a:extLst>
              <a:ext uri="{FF2B5EF4-FFF2-40B4-BE49-F238E27FC236}">
                <a16:creationId xmlns:a16="http://schemas.microsoft.com/office/drawing/2014/main" id="{6720216C-A96B-4822-91AA-E2CDEE98F555}"/>
              </a:ext>
            </a:extLst>
          </p:cNvPr>
          <p:cNvSpPr txBox="1"/>
          <p:nvPr/>
        </p:nvSpPr>
        <p:spPr>
          <a:xfrm>
            <a:off x="6033365" y="1774199"/>
            <a:ext cx="357790" cy="954107"/>
          </a:xfrm>
          <a:prstGeom prst="rect">
            <a:avLst/>
          </a:prstGeom>
          <a:noFill/>
        </p:spPr>
        <p:txBody>
          <a:bodyPr wrap="none" rtlCol="0">
            <a:spAutoFit/>
          </a:bodyPr>
          <a:lstStyle/>
          <a:p>
            <a:pPr algn="ctr"/>
            <a:r>
              <a:rPr lang="en-US" altLang="ko-KR" sz="1400" b="1" dirty="0">
                <a:latin typeface="아리따-돋움(TTF)-Medium" panose="02020603020101020101" pitchFamily="18" charset="-127"/>
                <a:ea typeface="아리따-돋움(TTF)-Medium" panose="02020603020101020101" pitchFamily="18" charset="-127"/>
              </a:rPr>
              <a:t>H</a:t>
            </a:r>
          </a:p>
          <a:p>
            <a:pPr algn="ctr"/>
            <a:r>
              <a:rPr lang="en-US" altLang="ko-KR" sz="1400" b="1" dirty="0">
                <a:latin typeface="아리따-돋움(TTF)-Medium" panose="02020603020101020101" pitchFamily="18" charset="-127"/>
                <a:ea typeface="아리따-돋움(TTF)-Medium" panose="02020603020101020101" pitchFamily="18" charset="-127"/>
              </a:rPr>
              <a:t>O</a:t>
            </a:r>
          </a:p>
          <a:p>
            <a:pPr algn="ctr"/>
            <a:r>
              <a:rPr lang="en-US" altLang="ko-KR" sz="1400" b="1" dirty="0">
                <a:latin typeface="아리따-돋움(TTF)-Medium" panose="02020603020101020101" pitchFamily="18" charset="-127"/>
                <a:ea typeface="아리따-돋움(TTF)-Medium" panose="02020603020101020101" pitchFamily="18" charset="-127"/>
              </a:rPr>
              <a:t>M</a:t>
            </a:r>
          </a:p>
          <a:p>
            <a:pPr algn="ctr"/>
            <a:r>
              <a:rPr lang="en-US" altLang="ko-KR" sz="1400" b="1" dirty="0">
                <a:latin typeface="아리따-돋움(TTF)-Medium" panose="02020603020101020101" pitchFamily="18" charset="-127"/>
                <a:ea typeface="아리따-돋움(TTF)-Medium" panose="02020603020101020101" pitchFamily="18" charset="-127"/>
              </a:rPr>
              <a:t>E</a:t>
            </a:r>
            <a:endParaRPr lang="ko-KR" altLang="en-US" sz="1400" b="1" dirty="0">
              <a:latin typeface="아리따-돋움(TTF)-Medium" panose="02020603020101020101" pitchFamily="18" charset="-127"/>
              <a:ea typeface="아리따-돋움(TTF)-Medium" panose="02020603020101020101" pitchFamily="18" charset="-127"/>
            </a:endParaRPr>
          </a:p>
        </p:txBody>
      </p:sp>
      <p:pic>
        <p:nvPicPr>
          <p:cNvPr id="32" name="그림 31">
            <a:extLst>
              <a:ext uri="{FF2B5EF4-FFF2-40B4-BE49-F238E27FC236}">
                <a16:creationId xmlns:a16="http://schemas.microsoft.com/office/drawing/2014/main" id="{7BF14554-C666-4ACE-BF9F-DCFCE4771302}"/>
              </a:ext>
            </a:extLst>
          </p:cNvPr>
          <p:cNvPicPr>
            <a:picLocks noChangeAspect="1"/>
          </p:cNvPicPr>
          <p:nvPr/>
        </p:nvPicPr>
        <p:blipFill>
          <a:blip r:embed="rId4"/>
          <a:stretch>
            <a:fillRect/>
          </a:stretch>
        </p:blipFill>
        <p:spPr>
          <a:xfrm>
            <a:off x="1473351" y="4922802"/>
            <a:ext cx="5592013" cy="1766540"/>
          </a:xfrm>
          <a:prstGeom prst="rect">
            <a:avLst/>
          </a:prstGeom>
          <a:ln>
            <a:solidFill>
              <a:schemeClr val="bg1">
                <a:lumMod val="85000"/>
              </a:schemeClr>
            </a:solidFill>
          </a:ln>
        </p:spPr>
      </p:pic>
      <p:sp>
        <p:nvSpPr>
          <p:cNvPr id="37" name="사각형: 둥근 모서리 36">
            <a:extLst>
              <a:ext uri="{FF2B5EF4-FFF2-40B4-BE49-F238E27FC236}">
                <a16:creationId xmlns:a16="http://schemas.microsoft.com/office/drawing/2014/main" id="{69D6092F-3960-4CCB-9FA5-1F104E56B578}"/>
              </a:ext>
            </a:extLst>
          </p:cNvPr>
          <p:cNvSpPr/>
          <p:nvPr/>
        </p:nvSpPr>
        <p:spPr>
          <a:xfrm>
            <a:off x="4733276" y="5333411"/>
            <a:ext cx="2371266" cy="1355931"/>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타원 37">
            <a:extLst>
              <a:ext uri="{FF2B5EF4-FFF2-40B4-BE49-F238E27FC236}">
                <a16:creationId xmlns:a16="http://schemas.microsoft.com/office/drawing/2014/main" id="{6C33C72B-5FFC-4EAB-A093-42FCD459BFE1}"/>
              </a:ext>
            </a:extLst>
          </p:cNvPr>
          <p:cNvSpPr/>
          <p:nvPr/>
        </p:nvSpPr>
        <p:spPr>
          <a:xfrm>
            <a:off x="4656760" y="5229591"/>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39" name="자유형: 도형 38">
            <a:extLst>
              <a:ext uri="{FF2B5EF4-FFF2-40B4-BE49-F238E27FC236}">
                <a16:creationId xmlns:a16="http://schemas.microsoft.com/office/drawing/2014/main" id="{0BF230C5-9EA4-41C4-9652-52EF183A9CBD}"/>
              </a:ext>
            </a:extLst>
          </p:cNvPr>
          <p:cNvSpPr/>
          <p:nvPr/>
        </p:nvSpPr>
        <p:spPr>
          <a:xfrm rot="2256415">
            <a:off x="1257981" y="3964195"/>
            <a:ext cx="608304" cy="664935"/>
          </a:xfrm>
          <a:custGeom>
            <a:avLst/>
            <a:gdLst>
              <a:gd name="connsiteX0" fmla="*/ 0 w 657380"/>
              <a:gd name="connsiteY0" fmla="*/ 0 h 684789"/>
              <a:gd name="connsiteX1" fmla="*/ 11037 w 657380"/>
              <a:gd name="connsiteY1" fmla="*/ 3668 h 684789"/>
              <a:gd name="connsiteX2" fmla="*/ 8532 w 657380"/>
              <a:gd name="connsiteY2" fmla="*/ 11573 h 684789"/>
              <a:gd name="connsiteX3" fmla="*/ 9280 w 657380"/>
              <a:gd name="connsiteY3" fmla="*/ 18674 h 684789"/>
              <a:gd name="connsiteX4" fmla="*/ 9281 w 657380"/>
              <a:gd name="connsiteY4" fmla="*/ 18674 h 684789"/>
              <a:gd name="connsiteX5" fmla="*/ 34683 w 657380"/>
              <a:gd name="connsiteY5" fmla="*/ 97656 h 684789"/>
              <a:gd name="connsiteX6" fmla="*/ 47126 w 657380"/>
              <a:gd name="connsiteY6" fmla="*/ 122140 h 684789"/>
              <a:gd name="connsiteX7" fmla="*/ 74579 w 657380"/>
              <a:gd name="connsiteY7" fmla="*/ 171743 h 684789"/>
              <a:gd name="connsiteX8" fmla="*/ 94082 w 657380"/>
              <a:gd name="connsiteY8" fmla="*/ 198437 h 684789"/>
              <a:gd name="connsiteX9" fmla="*/ 127971 w 657380"/>
              <a:gd name="connsiteY9" fmla="*/ 239850 h 684789"/>
              <a:gd name="connsiteX10" fmla="*/ 153059 w 657380"/>
              <a:gd name="connsiteY10" fmla="*/ 265146 h 684789"/>
              <a:gd name="connsiteX11" fmla="*/ 194020 w 657380"/>
              <a:gd name="connsiteY11" fmla="*/ 300926 h 684789"/>
              <a:gd name="connsiteX12" fmla="*/ 223423 w 657380"/>
              <a:gd name="connsiteY12" fmla="*/ 323210 h 684789"/>
              <a:gd name="connsiteX13" fmla="*/ 272343 w 657380"/>
              <a:gd name="connsiteY13" fmla="*/ 354011 h 684789"/>
              <a:gd name="connsiteX14" fmla="*/ 304229 w 657380"/>
              <a:gd name="connsiteY14" fmla="*/ 372058 h 684789"/>
              <a:gd name="connsiteX15" fmla="*/ 364466 w 657380"/>
              <a:gd name="connsiteY15" fmla="*/ 398536 h 684789"/>
              <a:gd name="connsiteX16" fmla="*/ 394452 w 657380"/>
              <a:gd name="connsiteY16" fmla="*/ 410763 h 684789"/>
              <a:gd name="connsiteX17" fmla="*/ 493035 w 657380"/>
              <a:gd name="connsiteY17" fmla="*/ 438272 h 684789"/>
              <a:gd name="connsiteX18" fmla="*/ 493035 w 657380"/>
              <a:gd name="connsiteY18" fmla="*/ 356099 h 684789"/>
              <a:gd name="connsiteX19" fmla="*/ 657380 w 657380"/>
              <a:gd name="connsiteY19" fmla="*/ 537091 h 684789"/>
              <a:gd name="connsiteX20" fmla="*/ 493035 w 657380"/>
              <a:gd name="connsiteY20" fmla="*/ 684789 h 684789"/>
              <a:gd name="connsiteX21" fmla="*/ 493035 w 657380"/>
              <a:gd name="connsiteY21" fmla="*/ 602617 h 684789"/>
              <a:gd name="connsiteX22" fmla="*/ 293551 w 657380"/>
              <a:gd name="connsiteY22" fmla="*/ 531710 h 684789"/>
              <a:gd name="connsiteX23" fmla="*/ 0 w 657380"/>
              <a:gd name="connsiteY23" fmla="*/ 95025 h 6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7380" h="684789">
                <a:moveTo>
                  <a:pt x="0" y="0"/>
                </a:moveTo>
                <a:lnTo>
                  <a:pt x="11037" y="3668"/>
                </a:lnTo>
                <a:lnTo>
                  <a:pt x="8532" y="11573"/>
                </a:lnTo>
                <a:lnTo>
                  <a:pt x="9280" y="18674"/>
                </a:lnTo>
                <a:lnTo>
                  <a:pt x="9281" y="18674"/>
                </a:lnTo>
                <a:lnTo>
                  <a:pt x="34683" y="97656"/>
                </a:lnTo>
                <a:lnTo>
                  <a:pt x="47126" y="122140"/>
                </a:lnTo>
                <a:lnTo>
                  <a:pt x="74579" y="171743"/>
                </a:lnTo>
                <a:lnTo>
                  <a:pt x="94082" y="198437"/>
                </a:lnTo>
                <a:lnTo>
                  <a:pt x="127971" y="239850"/>
                </a:lnTo>
                <a:lnTo>
                  <a:pt x="153059" y="265146"/>
                </a:lnTo>
                <a:lnTo>
                  <a:pt x="194020" y="300926"/>
                </a:lnTo>
                <a:lnTo>
                  <a:pt x="223423" y="323210"/>
                </a:lnTo>
                <a:lnTo>
                  <a:pt x="272343" y="354011"/>
                </a:lnTo>
                <a:lnTo>
                  <a:pt x="304229" y="372058"/>
                </a:lnTo>
                <a:lnTo>
                  <a:pt x="364466" y="398536"/>
                </a:lnTo>
                <a:lnTo>
                  <a:pt x="394452" y="410763"/>
                </a:lnTo>
                <a:lnTo>
                  <a:pt x="493035" y="438272"/>
                </a:lnTo>
                <a:lnTo>
                  <a:pt x="493035" y="356099"/>
                </a:lnTo>
                <a:lnTo>
                  <a:pt x="657380" y="537091"/>
                </a:lnTo>
                <a:lnTo>
                  <a:pt x="493035" y="684789"/>
                </a:lnTo>
                <a:lnTo>
                  <a:pt x="493035" y="602617"/>
                </a:lnTo>
                <a:cubicBezTo>
                  <a:pt x="420474" y="587676"/>
                  <a:pt x="353379" y="563422"/>
                  <a:pt x="293551" y="531710"/>
                </a:cubicBezTo>
                <a:cubicBezTo>
                  <a:pt x="114069" y="436573"/>
                  <a:pt x="0" y="274314"/>
                  <a:pt x="0" y="95025"/>
                </a:cubicBezTo>
                <a:close/>
              </a:path>
            </a:pathLst>
          </a:custGeom>
          <a:solidFill>
            <a:schemeClr val="bg1">
              <a:lumMod val="95000"/>
            </a:schemeClr>
          </a:solidFill>
          <a:ln w="31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dirty="0" err="1">
              <a:solidFill>
                <a:schemeClr val="tx1"/>
              </a:solidFill>
              <a:latin typeface="아리따-돋움4.0(TTF)-Medium" panose="02020603020101020101" pitchFamily="18" charset="-127"/>
              <a:ea typeface="아리따-돋움4.0(TTF)-Medium" panose="02020603020101020101" pitchFamily="18" charset="-127"/>
            </a:endParaRPr>
          </a:p>
        </p:txBody>
      </p:sp>
    </p:spTree>
    <p:extLst>
      <p:ext uri="{BB962C8B-B14F-4D97-AF65-F5344CB8AC3E}">
        <p14:creationId xmlns:p14="http://schemas.microsoft.com/office/powerpoint/2010/main" val="338574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C10554DC-594F-4FB8-A91D-D3486F7BC414}"/>
              </a:ext>
            </a:extLst>
          </p:cNvPr>
          <p:cNvPicPr>
            <a:picLocks noChangeAspect="1"/>
          </p:cNvPicPr>
          <p:nvPr/>
        </p:nvPicPr>
        <p:blipFill>
          <a:blip r:embed="rId2"/>
          <a:stretch>
            <a:fillRect/>
          </a:stretch>
        </p:blipFill>
        <p:spPr>
          <a:xfrm>
            <a:off x="1954546" y="4324303"/>
            <a:ext cx="4412179" cy="2573330"/>
          </a:xfrm>
          <a:prstGeom prst="rect">
            <a:avLst/>
          </a:prstGeom>
        </p:spPr>
      </p:pic>
      <p:sp>
        <p:nvSpPr>
          <p:cNvPr id="2" name="슬라이드 번호 개체 틀 1">
            <a:extLst>
              <a:ext uri="{FF2B5EF4-FFF2-40B4-BE49-F238E27FC236}">
                <a16:creationId xmlns:a16="http://schemas.microsoft.com/office/drawing/2014/main" id="{A2E573C3-2E07-46DC-A484-81B345FA4A8A}"/>
              </a:ext>
            </a:extLst>
          </p:cNvPr>
          <p:cNvSpPr>
            <a:spLocks noGrp="1"/>
          </p:cNvSpPr>
          <p:nvPr>
            <p:ph type="sldNum" sz="quarter" idx="12"/>
          </p:nvPr>
        </p:nvSpPr>
        <p:spPr/>
        <p:txBody>
          <a:bodyPr/>
          <a:lstStyle/>
          <a:p>
            <a:fld id="{33936384-6829-4736-91C5-B78CFB86700B}" type="slidenum">
              <a:rPr lang="ko-KR" altLang="en-US" smtClean="0">
                <a:solidFill>
                  <a:prstClr val="black">
                    <a:tint val="75000"/>
                  </a:prstClr>
                </a:solidFill>
              </a:rPr>
              <a:pPr/>
              <a:t>8</a:t>
            </a:fld>
            <a:endParaRPr lang="ko-KR" altLang="en-US" dirty="0">
              <a:solidFill>
                <a:prstClr val="black">
                  <a:tint val="75000"/>
                </a:prstClr>
              </a:solidFill>
            </a:endParaRPr>
          </a:p>
        </p:txBody>
      </p:sp>
      <p:sp>
        <p:nvSpPr>
          <p:cNvPr id="3" name="텍스트 개체 틀 2">
            <a:extLst>
              <a:ext uri="{FF2B5EF4-FFF2-40B4-BE49-F238E27FC236}">
                <a16:creationId xmlns:a16="http://schemas.microsoft.com/office/drawing/2014/main" id="{048389E4-9BF2-437B-83E2-FE8E6CF2D96D}"/>
              </a:ext>
            </a:extLst>
          </p:cNvPr>
          <p:cNvSpPr>
            <a:spLocks noGrp="1"/>
          </p:cNvSpPr>
          <p:nvPr>
            <p:ph type="body" sz="quarter" idx="11"/>
          </p:nvPr>
        </p:nvSpPr>
        <p:spPr/>
        <p:txBody>
          <a:bodyPr/>
          <a:lstStyle/>
          <a:p>
            <a:r>
              <a:rPr lang="en-US" altLang="ko-KR" dirty="0"/>
              <a:t>GUIDE-HOME-03</a:t>
            </a:r>
            <a:endParaRPr lang="ko-KR" altLang="en-US" dirty="0"/>
          </a:p>
        </p:txBody>
      </p:sp>
      <p:sp>
        <p:nvSpPr>
          <p:cNvPr id="4" name="텍스트 개체 틀 3">
            <a:extLst>
              <a:ext uri="{FF2B5EF4-FFF2-40B4-BE49-F238E27FC236}">
                <a16:creationId xmlns:a16="http://schemas.microsoft.com/office/drawing/2014/main" id="{94AC05BA-9838-4A6E-9C97-DDDB7EFEA762}"/>
              </a:ext>
            </a:extLst>
          </p:cNvPr>
          <p:cNvSpPr>
            <a:spLocks noGrp="1"/>
          </p:cNvSpPr>
          <p:nvPr>
            <p:ph type="body" sz="quarter" idx="13"/>
          </p:nvPr>
        </p:nvSpPr>
        <p:spPr/>
        <p:txBody>
          <a:bodyPr/>
          <a:lstStyle/>
          <a:p>
            <a:r>
              <a:rPr lang="ko-KR" altLang="en-US" dirty="0"/>
              <a:t>메뉴얼</a:t>
            </a:r>
          </a:p>
        </p:txBody>
      </p:sp>
      <p:sp>
        <p:nvSpPr>
          <p:cNvPr id="45" name="텍스트 개체 틀 25">
            <a:extLst>
              <a:ext uri="{FF2B5EF4-FFF2-40B4-BE49-F238E27FC236}">
                <a16:creationId xmlns:a16="http://schemas.microsoft.com/office/drawing/2014/main" id="{D6608DD2-183F-4BB9-A9B4-10047D29D1A1}"/>
              </a:ext>
            </a:extLst>
          </p:cNvPr>
          <p:cNvSpPr>
            <a:spLocks noGrp="1"/>
          </p:cNvSpPr>
          <p:nvPr>
            <p:ph type="body" sz="quarter" idx="14"/>
          </p:nvPr>
        </p:nvSpPr>
        <p:spPr>
          <a:xfrm>
            <a:off x="7916423" y="738537"/>
            <a:ext cx="2371266" cy="6325146"/>
          </a:xfrm>
        </p:spPr>
        <p:txBody>
          <a:bodyPr/>
          <a:lstStyle/>
          <a:p>
            <a:r>
              <a:rPr lang="en-US" altLang="ko-KR" dirty="0"/>
              <a:t>HOME</a:t>
            </a:r>
            <a:r>
              <a:rPr lang="ko-KR" altLang="en-US" dirty="0"/>
              <a:t>화면 상단 메뉴에서 매뉴얼을 클릭하거나</a:t>
            </a:r>
            <a:r>
              <a:rPr lang="en-US" altLang="ko-KR" dirty="0"/>
              <a:t>,</a:t>
            </a:r>
          </a:p>
          <a:p>
            <a:pPr>
              <a:spcBef>
                <a:spcPts val="200"/>
              </a:spcBef>
            </a:pPr>
            <a:r>
              <a:rPr lang="en-US" altLang="ko-KR" dirty="0"/>
              <a:t>HOME </a:t>
            </a:r>
            <a:r>
              <a:rPr lang="ko-KR" altLang="en-US" dirty="0"/>
              <a:t>화면 하단에서 매뉴얼을 클릭하면</a:t>
            </a:r>
            <a:r>
              <a:rPr lang="en-US" altLang="ko-KR" dirty="0"/>
              <a:t>,</a:t>
            </a:r>
          </a:p>
          <a:p>
            <a:pPr>
              <a:spcBef>
                <a:spcPts val="200"/>
              </a:spcBef>
            </a:pPr>
            <a:r>
              <a:rPr lang="ko-KR" altLang="en-US" dirty="0"/>
              <a:t>매뉴얼 하위의</a:t>
            </a:r>
            <a:r>
              <a:rPr lang="en-US" altLang="ko-KR" dirty="0"/>
              <a:t> </a:t>
            </a:r>
            <a:r>
              <a:rPr lang="ko-KR" altLang="en-US" dirty="0"/>
              <a:t>카테고리와</a:t>
            </a:r>
            <a:r>
              <a:rPr lang="en-US" altLang="ko-KR" dirty="0"/>
              <a:t> </a:t>
            </a:r>
            <a:r>
              <a:rPr lang="ko-KR" altLang="en-US" dirty="0"/>
              <a:t>카테고리별 문서를 보여줍니다</a:t>
            </a:r>
            <a:r>
              <a:rPr lang="en-US" altLang="ko-KR" dirty="0"/>
              <a:t>.</a:t>
            </a:r>
          </a:p>
          <a:p>
            <a:r>
              <a:rPr lang="ko-KR" altLang="en-US" dirty="0"/>
              <a:t>매뉴얼</a:t>
            </a:r>
            <a:r>
              <a:rPr lang="en-US" altLang="ko-KR" dirty="0"/>
              <a:t> </a:t>
            </a:r>
            <a:r>
              <a:rPr lang="ko-KR" altLang="en-US" dirty="0"/>
              <a:t>카테고리 </a:t>
            </a:r>
            <a:r>
              <a:rPr lang="en-US" altLang="ko-KR" dirty="0"/>
              <a:t>&amp; </a:t>
            </a:r>
            <a:r>
              <a:rPr lang="ko-KR" altLang="en-US" dirty="0"/>
              <a:t>문서</a:t>
            </a:r>
            <a:endParaRPr lang="en-US" altLang="ko-KR" dirty="0"/>
          </a:p>
          <a:p>
            <a:pPr marL="90488" indent="-90488">
              <a:spcBef>
                <a:spcPts val="200"/>
              </a:spcBef>
              <a:buFont typeface="Arial" panose="020B0604020202020204" pitchFamily="34" charset="0"/>
              <a:buChar char="•"/>
            </a:pPr>
            <a:r>
              <a:rPr lang="ko-KR" altLang="en-US" dirty="0"/>
              <a:t>매뉴얼</a:t>
            </a:r>
            <a:r>
              <a:rPr lang="en-US" altLang="ko-KR" dirty="0"/>
              <a:t> </a:t>
            </a:r>
            <a:r>
              <a:rPr lang="ko-KR" altLang="en-US" dirty="0"/>
              <a:t>하위의 카테고리</a:t>
            </a:r>
            <a:r>
              <a:rPr lang="en-US" altLang="ko-KR" dirty="0"/>
              <a:t> </a:t>
            </a:r>
            <a:r>
              <a:rPr lang="ko-KR" altLang="en-US" dirty="0"/>
              <a:t>목록과</a:t>
            </a:r>
            <a:r>
              <a:rPr lang="en-US" altLang="ko-KR" dirty="0"/>
              <a:t> </a:t>
            </a:r>
            <a:r>
              <a:rPr lang="ko-KR" altLang="en-US" dirty="0"/>
              <a:t>카테고리별 등록된 매뉴얼</a:t>
            </a:r>
            <a:r>
              <a:rPr lang="en-US" altLang="ko-KR" dirty="0"/>
              <a:t> </a:t>
            </a:r>
            <a:r>
              <a:rPr lang="ko-KR" altLang="en-US" dirty="0"/>
              <a:t>문서 목록을 보여줍니다</a:t>
            </a:r>
            <a:r>
              <a:rPr lang="en-US" altLang="ko-KR" dirty="0"/>
              <a:t>.</a:t>
            </a:r>
          </a:p>
          <a:p>
            <a:pPr marL="90488" indent="-90488">
              <a:spcBef>
                <a:spcPts val="200"/>
              </a:spcBef>
              <a:buFont typeface="Arial" panose="020B0604020202020204" pitchFamily="34" charset="0"/>
              <a:buChar char="•"/>
            </a:pPr>
            <a:r>
              <a:rPr lang="ko-KR" altLang="en-US" dirty="0"/>
              <a:t>문서는 최대 </a:t>
            </a:r>
            <a:r>
              <a:rPr lang="en-US" altLang="ko-KR" dirty="0"/>
              <a:t>6</a:t>
            </a:r>
            <a:r>
              <a:rPr lang="ko-KR" altLang="en-US" dirty="0"/>
              <a:t>개를 보여줍니다</a:t>
            </a:r>
            <a:r>
              <a:rPr lang="en-US" altLang="ko-KR" dirty="0"/>
              <a:t>.</a:t>
            </a:r>
          </a:p>
        </p:txBody>
      </p:sp>
      <p:cxnSp>
        <p:nvCxnSpPr>
          <p:cNvPr id="47" name="직선 연결선 46">
            <a:extLst>
              <a:ext uri="{FF2B5EF4-FFF2-40B4-BE49-F238E27FC236}">
                <a16:creationId xmlns:a16="http://schemas.microsoft.com/office/drawing/2014/main" id="{C899F4C7-49EE-4B91-8165-E804D9A3F730}"/>
              </a:ext>
            </a:extLst>
          </p:cNvPr>
          <p:cNvCxnSpPr>
            <a:cxnSpLocks/>
          </p:cNvCxnSpPr>
          <p:nvPr/>
        </p:nvCxnSpPr>
        <p:spPr>
          <a:xfrm>
            <a:off x="7636369" y="1440150"/>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3" name="타원 52">
            <a:extLst>
              <a:ext uri="{FF2B5EF4-FFF2-40B4-BE49-F238E27FC236}">
                <a16:creationId xmlns:a16="http://schemas.microsoft.com/office/drawing/2014/main" id="{981096F5-E690-4764-85A6-AB491336780C}"/>
              </a:ext>
            </a:extLst>
          </p:cNvPr>
          <p:cNvSpPr/>
          <p:nvPr/>
        </p:nvSpPr>
        <p:spPr>
          <a:xfrm>
            <a:off x="7699880" y="808567"/>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54" name="타원 53">
            <a:extLst>
              <a:ext uri="{FF2B5EF4-FFF2-40B4-BE49-F238E27FC236}">
                <a16:creationId xmlns:a16="http://schemas.microsoft.com/office/drawing/2014/main" id="{FF870025-4A4D-4D3D-A9E2-775F6BDA6D25}"/>
              </a:ext>
            </a:extLst>
          </p:cNvPr>
          <p:cNvSpPr/>
          <p:nvPr/>
        </p:nvSpPr>
        <p:spPr>
          <a:xfrm>
            <a:off x="7710370" y="1541534"/>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25" name="타원 24">
            <a:extLst>
              <a:ext uri="{FF2B5EF4-FFF2-40B4-BE49-F238E27FC236}">
                <a16:creationId xmlns:a16="http://schemas.microsoft.com/office/drawing/2014/main" id="{969DCF39-C398-4702-A261-9031BF0B8FC3}"/>
              </a:ext>
            </a:extLst>
          </p:cNvPr>
          <p:cNvSpPr/>
          <p:nvPr/>
        </p:nvSpPr>
        <p:spPr>
          <a:xfrm>
            <a:off x="1869417" y="4649780"/>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sp>
        <p:nvSpPr>
          <p:cNvPr id="29" name="사각형: 둥근 모서리 28">
            <a:extLst>
              <a:ext uri="{FF2B5EF4-FFF2-40B4-BE49-F238E27FC236}">
                <a16:creationId xmlns:a16="http://schemas.microsoft.com/office/drawing/2014/main" id="{D05508EF-0BC5-4691-A681-428DA61733B6}"/>
              </a:ext>
            </a:extLst>
          </p:cNvPr>
          <p:cNvSpPr/>
          <p:nvPr/>
        </p:nvSpPr>
        <p:spPr>
          <a:xfrm>
            <a:off x="2005973" y="4717721"/>
            <a:ext cx="1549698" cy="830044"/>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1" name="그림 20">
            <a:extLst>
              <a:ext uri="{FF2B5EF4-FFF2-40B4-BE49-F238E27FC236}">
                <a16:creationId xmlns:a16="http://schemas.microsoft.com/office/drawing/2014/main" id="{98CB1E28-64BC-48FC-8266-84EFBDA72433}"/>
              </a:ext>
            </a:extLst>
          </p:cNvPr>
          <p:cNvPicPr>
            <a:picLocks noChangeAspect="1"/>
          </p:cNvPicPr>
          <p:nvPr/>
        </p:nvPicPr>
        <p:blipFill>
          <a:blip r:embed="rId3"/>
          <a:srcRect b="6469"/>
          <a:stretch>
            <a:fillRect/>
          </a:stretch>
        </p:blipFill>
        <p:spPr>
          <a:xfrm>
            <a:off x="1106179" y="790728"/>
            <a:ext cx="4772025" cy="1451811"/>
          </a:xfrm>
          <a:custGeom>
            <a:avLst/>
            <a:gdLst>
              <a:gd name="connsiteX0" fmla="*/ 0 w 4772025"/>
              <a:gd name="connsiteY0" fmla="*/ 0 h 1451811"/>
              <a:gd name="connsiteX1" fmla="*/ 4772025 w 4772025"/>
              <a:gd name="connsiteY1" fmla="*/ 0 h 1451811"/>
              <a:gd name="connsiteX2" fmla="*/ 4772025 w 4772025"/>
              <a:gd name="connsiteY2" fmla="*/ 1410613 h 1451811"/>
              <a:gd name="connsiteX3" fmla="*/ 4766911 w 4772025"/>
              <a:gd name="connsiteY3" fmla="*/ 1408525 h 1451811"/>
              <a:gd name="connsiteX4" fmla="*/ 4166836 w 4772025"/>
              <a:gd name="connsiteY4" fmla="*/ 1203339 h 1451811"/>
              <a:gd name="connsiteX5" fmla="*/ 3585811 w 4772025"/>
              <a:gd name="connsiteY5" fmla="*/ 1430123 h 1451811"/>
              <a:gd name="connsiteX6" fmla="*/ 2957161 w 4772025"/>
              <a:gd name="connsiteY6" fmla="*/ 1224937 h 1451811"/>
              <a:gd name="connsiteX7" fmla="*/ 2376136 w 4772025"/>
              <a:gd name="connsiteY7" fmla="*/ 1440922 h 1451811"/>
              <a:gd name="connsiteX8" fmla="*/ 1785586 w 4772025"/>
              <a:gd name="connsiteY8" fmla="*/ 1181740 h 1451811"/>
              <a:gd name="connsiteX9" fmla="*/ 1223611 w 4772025"/>
              <a:gd name="connsiteY9" fmla="*/ 1451722 h 1451811"/>
              <a:gd name="connsiteX10" fmla="*/ 604486 w 4772025"/>
              <a:gd name="connsiteY10" fmla="*/ 1214138 h 1451811"/>
              <a:gd name="connsiteX11" fmla="*/ 4411 w 4772025"/>
              <a:gd name="connsiteY11" fmla="*/ 1440922 h 1451811"/>
              <a:gd name="connsiteX12" fmla="*/ 0 w 4772025"/>
              <a:gd name="connsiteY12" fmla="*/ 1442656 h 145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72025" h="1451811">
                <a:moveTo>
                  <a:pt x="0" y="0"/>
                </a:moveTo>
                <a:lnTo>
                  <a:pt x="4772025" y="0"/>
                </a:lnTo>
                <a:lnTo>
                  <a:pt x="4772025" y="1410613"/>
                </a:lnTo>
                <a:lnTo>
                  <a:pt x="4766911" y="1408525"/>
                </a:lnTo>
                <a:cubicBezTo>
                  <a:pt x="4670074" y="1345529"/>
                  <a:pt x="4363686" y="1199739"/>
                  <a:pt x="4166836" y="1203339"/>
                </a:cubicBezTo>
                <a:cubicBezTo>
                  <a:pt x="3969986" y="1206938"/>
                  <a:pt x="3787423" y="1426523"/>
                  <a:pt x="3585811" y="1430123"/>
                </a:cubicBezTo>
                <a:cubicBezTo>
                  <a:pt x="3384199" y="1433723"/>
                  <a:pt x="3158773" y="1223138"/>
                  <a:pt x="2957161" y="1224937"/>
                </a:cubicBezTo>
                <a:cubicBezTo>
                  <a:pt x="2755549" y="1226736"/>
                  <a:pt x="2571398" y="1448122"/>
                  <a:pt x="2376136" y="1440922"/>
                </a:cubicBezTo>
                <a:cubicBezTo>
                  <a:pt x="2180874" y="1433723"/>
                  <a:pt x="1977673" y="1179941"/>
                  <a:pt x="1785586" y="1181740"/>
                </a:cubicBezTo>
                <a:cubicBezTo>
                  <a:pt x="1593499" y="1183539"/>
                  <a:pt x="1420461" y="1446322"/>
                  <a:pt x="1223611" y="1451722"/>
                </a:cubicBezTo>
                <a:cubicBezTo>
                  <a:pt x="1026761" y="1457121"/>
                  <a:pt x="807686" y="1215937"/>
                  <a:pt x="604486" y="1214138"/>
                </a:cubicBezTo>
                <a:cubicBezTo>
                  <a:pt x="401286" y="1212339"/>
                  <a:pt x="101248" y="1377927"/>
                  <a:pt x="4411" y="1440922"/>
                </a:cubicBezTo>
                <a:lnTo>
                  <a:pt x="0" y="1442656"/>
                </a:lnTo>
                <a:close/>
              </a:path>
            </a:pathLst>
          </a:custGeom>
          <a:ln>
            <a:solidFill>
              <a:schemeClr val="bg1">
                <a:lumMod val="75000"/>
              </a:schemeClr>
            </a:solidFill>
          </a:ln>
        </p:spPr>
      </p:pic>
      <p:pic>
        <p:nvPicPr>
          <p:cNvPr id="22" name="그림 21">
            <a:extLst>
              <a:ext uri="{FF2B5EF4-FFF2-40B4-BE49-F238E27FC236}">
                <a16:creationId xmlns:a16="http://schemas.microsoft.com/office/drawing/2014/main" id="{F5ADF028-9742-4DEF-9F93-54A2E7C485F5}"/>
              </a:ext>
            </a:extLst>
          </p:cNvPr>
          <p:cNvPicPr>
            <a:picLocks noChangeAspect="1"/>
          </p:cNvPicPr>
          <p:nvPr/>
        </p:nvPicPr>
        <p:blipFill rotWithShape="1">
          <a:blip r:embed="rId4"/>
          <a:srcRect t="63250"/>
          <a:stretch/>
        </p:blipFill>
        <p:spPr>
          <a:xfrm>
            <a:off x="1106179" y="2823036"/>
            <a:ext cx="4772025" cy="897984"/>
          </a:xfrm>
          <a:custGeom>
            <a:avLst/>
            <a:gdLst>
              <a:gd name="connsiteX0" fmla="*/ 1223611 w 4772025"/>
              <a:gd name="connsiteY0" fmla="*/ 90 h 897984"/>
              <a:gd name="connsiteX1" fmla="*/ 1785586 w 4772025"/>
              <a:gd name="connsiteY1" fmla="*/ 270071 h 897984"/>
              <a:gd name="connsiteX2" fmla="*/ 2376136 w 4772025"/>
              <a:gd name="connsiteY2" fmla="*/ 10889 h 897984"/>
              <a:gd name="connsiteX3" fmla="*/ 2957161 w 4772025"/>
              <a:gd name="connsiteY3" fmla="*/ 226874 h 897984"/>
              <a:gd name="connsiteX4" fmla="*/ 3585811 w 4772025"/>
              <a:gd name="connsiteY4" fmla="*/ 21688 h 897984"/>
              <a:gd name="connsiteX5" fmla="*/ 4166836 w 4772025"/>
              <a:gd name="connsiteY5" fmla="*/ 248473 h 897984"/>
              <a:gd name="connsiteX6" fmla="*/ 4766911 w 4772025"/>
              <a:gd name="connsiteY6" fmla="*/ 43287 h 897984"/>
              <a:gd name="connsiteX7" fmla="*/ 4772025 w 4772025"/>
              <a:gd name="connsiteY7" fmla="*/ 41199 h 897984"/>
              <a:gd name="connsiteX8" fmla="*/ 4772025 w 4772025"/>
              <a:gd name="connsiteY8" fmla="*/ 897984 h 897984"/>
              <a:gd name="connsiteX9" fmla="*/ 0 w 4772025"/>
              <a:gd name="connsiteY9" fmla="*/ 897984 h 897984"/>
              <a:gd name="connsiteX10" fmla="*/ 0 w 4772025"/>
              <a:gd name="connsiteY10" fmla="*/ 9155 h 897984"/>
              <a:gd name="connsiteX11" fmla="*/ 4411 w 4772025"/>
              <a:gd name="connsiteY11" fmla="*/ 10889 h 897984"/>
              <a:gd name="connsiteX12" fmla="*/ 604486 w 4772025"/>
              <a:gd name="connsiteY12" fmla="*/ 237673 h 897984"/>
              <a:gd name="connsiteX13" fmla="*/ 1223611 w 4772025"/>
              <a:gd name="connsiteY13" fmla="*/ 90 h 89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72025" h="897984">
                <a:moveTo>
                  <a:pt x="1223611" y="90"/>
                </a:moveTo>
                <a:cubicBezTo>
                  <a:pt x="1420461" y="5489"/>
                  <a:pt x="1593499" y="268272"/>
                  <a:pt x="1785586" y="270071"/>
                </a:cubicBezTo>
                <a:cubicBezTo>
                  <a:pt x="1977673" y="271870"/>
                  <a:pt x="2180874" y="18089"/>
                  <a:pt x="2376136" y="10889"/>
                </a:cubicBezTo>
                <a:cubicBezTo>
                  <a:pt x="2571398" y="3690"/>
                  <a:pt x="2755549" y="225075"/>
                  <a:pt x="2957161" y="226874"/>
                </a:cubicBezTo>
                <a:cubicBezTo>
                  <a:pt x="3158773" y="228673"/>
                  <a:pt x="3384199" y="18089"/>
                  <a:pt x="3585811" y="21688"/>
                </a:cubicBezTo>
                <a:cubicBezTo>
                  <a:pt x="3787423" y="25288"/>
                  <a:pt x="3969986" y="244873"/>
                  <a:pt x="4166836" y="248473"/>
                </a:cubicBezTo>
                <a:cubicBezTo>
                  <a:pt x="4363686" y="252072"/>
                  <a:pt x="4670074" y="106282"/>
                  <a:pt x="4766911" y="43287"/>
                </a:cubicBezTo>
                <a:lnTo>
                  <a:pt x="4772025" y="41199"/>
                </a:lnTo>
                <a:lnTo>
                  <a:pt x="4772025" y="897984"/>
                </a:lnTo>
                <a:lnTo>
                  <a:pt x="0" y="897984"/>
                </a:lnTo>
                <a:lnTo>
                  <a:pt x="0" y="9155"/>
                </a:lnTo>
                <a:lnTo>
                  <a:pt x="4411" y="10889"/>
                </a:lnTo>
                <a:cubicBezTo>
                  <a:pt x="101248" y="73884"/>
                  <a:pt x="401286" y="239473"/>
                  <a:pt x="604486" y="237673"/>
                </a:cubicBezTo>
                <a:cubicBezTo>
                  <a:pt x="807686" y="235874"/>
                  <a:pt x="1026761" y="-5309"/>
                  <a:pt x="1223611" y="90"/>
                </a:cubicBezTo>
                <a:close/>
              </a:path>
            </a:pathLst>
          </a:custGeom>
          <a:ln>
            <a:solidFill>
              <a:schemeClr val="bg1">
                <a:lumMod val="75000"/>
              </a:schemeClr>
            </a:solidFill>
          </a:ln>
        </p:spPr>
      </p:pic>
      <p:sp>
        <p:nvSpPr>
          <p:cNvPr id="31" name="타원 30">
            <a:extLst>
              <a:ext uri="{FF2B5EF4-FFF2-40B4-BE49-F238E27FC236}">
                <a16:creationId xmlns:a16="http://schemas.microsoft.com/office/drawing/2014/main" id="{F92C2B22-B016-4977-8886-9BD849390696}"/>
              </a:ext>
            </a:extLst>
          </p:cNvPr>
          <p:cNvSpPr/>
          <p:nvPr/>
        </p:nvSpPr>
        <p:spPr>
          <a:xfrm>
            <a:off x="5169614" y="790728"/>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32" name="사각형: 둥근 모서리 31">
            <a:extLst>
              <a:ext uri="{FF2B5EF4-FFF2-40B4-BE49-F238E27FC236}">
                <a16:creationId xmlns:a16="http://schemas.microsoft.com/office/drawing/2014/main" id="{C8C5CBF0-061E-4843-818B-DBEF82618607}"/>
              </a:ext>
            </a:extLst>
          </p:cNvPr>
          <p:cNvSpPr/>
          <p:nvPr/>
        </p:nvSpPr>
        <p:spPr>
          <a:xfrm>
            <a:off x="5261090" y="867244"/>
            <a:ext cx="260507" cy="153032"/>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타원 32">
            <a:extLst>
              <a:ext uri="{FF2B5EF4-FFF2-40B4-BE49-F238E27FC236}">
                <a16:creationId xmlns:a16="http://schemas.microsoft.com/office/drawing/2014/main" id="{2BE73B3D-D881-44BB-9251-61DDDFD4E304}"/>
              </a:ext>
            </a:extLst>
          </p:cNvPr>
          <p:cNvSpPr/>
          <p:nvPr/>
        </p:nvSpPr>
        <p:spPr>
          <a:xfrm>
            <a:off x="2630146" y="3027125"/>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34" name="사각형: 둥근 모서리 33">
            <a:extLst>
              <a:ext uri="{FF2B5EF4-FFF2-40B4-BE49-F238E27FC236}">
                <a16:creationId xmlns:a16="http://schemas.microsoft.com/office/drawing/2014/main" id="{D9731387-1228-4278-BA4D-BEE9D7FC314E}"/>
              </a:ext>
            </a:extLst>
          </p:cNvPr>
          <p:cNvSpPr/>
          <p:nvPr/>
        </p:nvSpPr>
        <p:spPr>
          <a:xfrm>
            <a:off x="2706662" y="3120157"/>
            <a:ext cx="1477519" cy="623649"/>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사다리꼴 34">
            <a:extLst>
              <a:ext uri="{FF2B5EF4-FFF2-40B4-BE49-F238E27FC236}">
                <a16:creationId xmlns:a16="http://schemas.microsoft.com/office/drawing/2014/main" id="{88ED5B27-3B71-47CA-AF95-5CC7BBF5A7CC}"/>
              </a:ext>
            </a:extLst>
          </p:cNvPr>
          <p:cNvSpPr/>
          <p:nvPr/>
        </p:nvSpPr>
        <p:spPr>
          <a:xfrm rot="5400000">
            <a:off x="4735721" y="2021577"/>
            <a:ext cx="2953078" cy="491380"/>
          </a:xfrm>
          <a:prstGeom prst="trapezoid">
            <a:avLst/>
          </a:prstGeom>
          <a:solidFill>
            <a:schemeClr val="bg1">
              <a:lumMod val="95000"/>
            </a:schemeClr>
          </a:solidFill>
          <a:ln w="3175">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dirty="0" err="1">
              <a:latin typeface="아리따-돋움4.0(TTF)-Medium" panose="02020603020101020101" pitchFamily="18" charset="-127"/>
              <a:ea typeface="아리따-돋움4.0(TTF)-Medium" panose="02020603020101020101" pitchFamily="18" charset="-127"/>
            </a:endParaRPr>
          </a:p>
        </p:txBody>
      </p:sp>
      <p:sp>
        <p:nvSpPr>
          <p:cNvPr id="36" name="TextBox 35">
            <a:extLst>
              <a:ext uri="{FF2B5EF4-FFF2-40B4-BE49-F238E27FC236}">
                <a16:creationId xmlns:a16="http://schemas.microsoft.com/office/drawing/2014/main" id="{F4DA69FD-6749-4F29-8A7B-664E59773766}"/>
              </a:ext>
            </a:extLst>
          </p:cNvPr>
          <p:cNvSpPr txBox="1"/>
          <p:nvPr/>
        </p:nvSpPr>
        <p:spPr>
          <a:xfrm>
            <a:off x="6033365" y="1774199"/>
            <a:ext cx="357790" cy="954107"/>
          </a:xfrm>
          <a:prstGeom prst="rect">
            <a:avLst/>
          </a:prstGeom>
          <a:noFill/>
        </p:spPr>
        <p:txBody>
          <a:bodyPr wrap="none" rtlCol="0">
            <a:spAutoFit/>
          </a:bodyPr>
          <a:lstStyle/>
          <a:p>
            <a:pPr algn="ctr"/>
            <a:r>
              <a:rPr lang="en-US" altLang="ko-KR" sz="1400" b="1" dirty="0">
                <a:latin typeface="아리따-돋움(TTF)-Medium" panose="02020603020101020101" pitchFamily="18" charset="-127"/>
                <a:ea typeface="아리따-돋움(TTF)-Medium" panose="02020603020101020101" pitchFamily="18" charset="-127"/>
              </a:rPr>
              <a:t>H</a:t>
            </a:r>
          </a:p>
          <a:p>
            <a:pPr algn="ctr"/>
            <a:r>
              <a:rPr lang="en-US" altLang="ko-KR" sz="1400" b="1" dirty="0">
                <a:latin typeface="아리따-돋움(TTF)-Medium" panose="02020603020101020101" pitchFamily="18" charset="-127"/>
                <a:ea typeface="아리따-돋움(TTF)-Medium" panose="02020603020101020101" pitchFamily="18" charset="-127"/>
              </a:rPr>
              <a:t>O</a:t>
            </a:r>
          </a:p>
          <a:p>
            <a:pPr algn="ctr"/>
            <a:r>
              <a:rPr lang="en-US" altLang="ko-KR" sz="1400" b="1" dirty="0">
                <a:latin typeface="아리따-돋움(TTF)-Medium" panose="02020603020101020101" pitchFamily="18" charset="-127"/>
                <a:ea typeface="아리따-돋움(TTF)-Medium" panose="02020603020101020101" pitchFamily="18" charset="-127"/>
              </a:rPr>
              <a:t>M</a:t>
            </a:r>
          </a:p>
          <a:p>
            <a:pPr algn="ctr"/>
            <a:r>
              <a:rPr lang="en-US" altLang="ko-KR" sz="1400" b="1" dirty="0">
                <a:latin typeface="아리따-돋움(TTF)-Medium" panose="02020603020101020101" pitchFamily="18" charset="-127"/>
                <a:ea typeface="아리따-돋움(TTF)-Medium" panose="02020603020101020101" pitchFamily="18" charset="-127"/>
              </a:rPr>
              <a:t>E</a:t>
            </a:r>
            <a:endParaRPr lang="ko-KR" altLang="en-US" sz="1400" b="1" dirty="0">
              <a:latin typeface="아리따-돋움(TTF)-Medium" panose="02020603020101020101" pitchFamily="18" charset="-127"/>
              <a:ea typeface="아리따-돋움(TTF)-Medium" panose="02020603020101020101" pitchFamily="18" charset="-127"/>
            </a:endParaRPr>
          </a:p>
        </p:txBody>
      </p:sp>
      <p:sp>
        <p:nvSpPr>
          <p:cNvPr id="37" name="자유형: 도형 36">
            <a:extLst>
              <a:ext uri="{FF2B5EF4-FFF2-40B4-BE49-F238E27FC236}">
                <a16:creationId xmlns:a16="http://schemas.microsoft.com/office/drawing/2014/main" id="{BA3EBDE8-2DC8-42E5-9253-515DC88219A0}"/>
              </a:ext>
            </a:extLst>
          </p:cNvPr>
          <p:cNvSpPr/>
          <p:nvPr/>
        </p:nvSpPr>
        <p:spPr>
          <a:xfrm rot="2256415">
            <a:off x="1257981" y="3964195"/>
            <a:ext cx="608304" cy="664935"/>
          </a:xfrm>
          <a:custGeom>
            <a:avLst/>
            <a:gdLst>
              <a:gd name="connsiteX0" fmla="*/ 0 w 657380"/>
              <a:gd name="connsiteY0" fmla="*/ 0 h 684789"/>
              <a:gd name="connsiteX1" fmla="*/ 11037 w 657380"/>
              <a:gd name="connsiteY1" fmla="*/ 3668 h 684789"/>
              <a:gd name="connsiteX2" fmla="*/ 8532 w 657380"/>
              <a:gd name="connsiteY2" fmla="*/ 11573 h 684789"/>
              <a:gd name="connsiteX3" fmla="*/ 9280 w 657380"/>
              <a:gd name="connsiteY3" fmla="*/ 18674 h 684789"/>
              <a:gd name="connsiteX4" fmla="*/ 9281 w 657380"/>
              <a:gd name="connsiteY4" fmla="*/ 18674 h 684789"/>
              <a:gd name="connsiteX5" fmla="*/ 34683 w 657380"/>
              <a:gd name="connsiteY5" fmla="*/ 97656 h 684789"/>
              <a:gd name="connsiteX6" fmla="*/ 47126 w 657380"/>
              <a:gd name="connsiteY6" fmla="*/ 122140 h 684789"/>
              <a:gd name="connsiteX7" fmla="*/ 74579 w 657380"/>
              <a:gd name="connsiteY7" fmla="*/ 171743 h 684789"/>
              <a:gd name="connsiteX8" fmla="*/ 94082 w 657380"/>
              <a:gd name="connsiteY8" fmla="*/ 198437 h 684789"/>
              <a:gd name="connsiteX9" fmla="*/ 127971 w 657380"/>
              <a:gd name="connsiteY9" fmla="*/ 239850 h 684789"/>
              <a:gd name="connsiteX10" fmla="*/ 153059 w 657380"/>
              <a:gd name="connsiteY10" fmla="*/ 265146 h 684789"/>
              <a:gd name="connsiteX11" fmla="*/ 194020 w 657380"/>
              <a:gd name="connsiteY11" fmla="*/ 300926 h 684789"/>
              <a:gd name="connsiteX12" fmla="*/ 223423 w 657380"/>
              <a:gd name="connsiteY12" fmla="*/ 323210 h 684789"/>
              <a:gd name="connsiteX13" fmla="*/ 272343 w 657380"/>
              <a:gd name="connsiteY13" fmla="*/ 354011 h 684789"/>
              <a:gd name="connsiteX14" fmla="*/ 304229 w 657380"/>
              <a:gd name="connsiteY14" fmla="*/ 372058 h 684789"/>
              <a:gd name="connsiteX15" fmla="*/ 364466 w 657380"/>
              <a:gd name="connsiteY15" fmla="*/ 398536 h 684789"/>
              <a:gd name="connsiteX16" fmla="*/ 394452 w 657380"/>
              <a:gd name="connsiteY16" fmla="*/ 410763 h 684789"/>
              <a:gd name="connsiteX17" fmla="*/ 493035 w 657380"/>
              <a:gd name="connsiteY17" fmla="*/ 438272 h 684789"/>
              <a:gd name="connsiteX18" fmla="*/ 493035 w 657380"/>
              <a:gd name="connsiteY18" fmla="*/ 356099 h 684789"/>
              <a:gd name="connsiteX19" fmla="*/ 657380 w 657380"/>
              <a:gd name="connsiteY19" fmla="*/ 537091 h 684789"/>
              <a:gd name="connsiteX20" fmla="*/ 493035 w 657380"/>
              <a:gd name="connsiteY20" fmla="*/ 684789 h 684789"/>
              <a:gd name="connsiteX21" fmla="*/ 493035 w 657380"/>
              <a:gd name="connsiteY21" fmla="*/ 602617 h 684789"/>
              <a:gd name="connsiteX22" fmla="*/ 293551 w 657380"/>
              <a:gd name="connsiteY22" fmla="*/ 531710 h 684789"/>
              <a:gd name="connsiteX23" fmla="*/ 0 w 657380"/>
              <a:gd name="connsiteY23" fmla="*/ 95025 h 6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7380" h="684789">
                <a:moveTo>
                  <a:pt x="0" y="0"/>
                </a:moveTo>
                <a:lnTo>
                  <a:pt x="11037" y="3668"/>
                </a:lnTo>
                <a:lnTo>
                  <a:pt x="8532" y="11573"/>
                </a:lnTo>
                <a:lnTo>
                  <a:pt x="9280" y="18674"/>
                </a:lnTo>
                <a:lnTo>
                  <a:pt x="9281" y="18674"/>
                </a:lnTo>
                <a:lnTo>
                  <a:pt x="34683" y="97656"/>
                </a:lnTo>
                <a:lnTo>
                  <a:pt x="47126" y="122140"/>
                </a:lnTo>
                <a:lnTo>
                  <a:pt x="74579" y="171743"/>
                </a:lnTo>
                <a:lnTo>
                  <a:pt x="94082" y="198437"/>
                </a:lnTo>
                <a:lnTo>
                  <a:pt x="127971" y="239850"/>
                </a:lnTo>
                <a:lnTo>
                  <a:pt x="153059" y="265146"/>
                </a:lnTo>
                <a:lnTo>
                  <a:pt x="194020" y="300926"/>
                </a:lnTo>
                <a:lnTo>
                  <a:pt x="223423" y="323210"/>
                </a:lnTo>
                <a:lnTo>
                  <a:pt x="272343" y="354011"/>
                </a:lnTo>
                <a:lnTo>
                  <a:pt x="304229" y="372058"/>
                </a:lnTo>
                <a:lnTo>
                  <a:pt x="364466" y="398536"/>
                </a:lnTo>
                <a:lnTo>
                  <a:pt x="394452" y="410763"/>
                </a:lnTo>
                <a:lnTo>
                  <a:pt x="493035" y="438272"/>
                </a:lnTo>
                <a:lnTo>
                  <a:pt x="493035" y="356099"/>
                </a:lnTo>
                <a:lnTo>
                  <a:pt x="657380" y="537091"/>
                </a:lnTo>
                <a:lnTo>
                  <a:pt x="493035" y="684789"/>
                </a:lnTo>
                <a:lnTo>
                  <a:pt x="493035" y="602617"/>
                </a:lnTo>
                <a:cubicBezTo>
                  <a:pt x="420474" y="587676"/>
                  <a:pt x="353379" y="563422"/>
                  <a:pt x="293551" y="531710"/>
                </a:cubicBezTo>
                <a:cubicBezTo>
                  <a:pt x="114069" y="436573"/>
                  <a:pt x="0" y="274314"/>
                  <a:pt x="0" y="95025"/>
                </a:cubicBezTo>
                <a:close/>
              </a:path>
            </a:pathLst>
          </a:custGeom>
          <a:solidFill>
            <a:schemeClr val="bg1">
              <a:lumMod val="95000"/>
            </a:schemeClr>
          </a:solidFill>
          <a:ln w="31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dirty="0" err="1">
              <a:solidFill>
                <a:schemeClr val="tx1"/>
              </a:solidFill>
              <a:latin typeface="아리따-돋움4.0(TTF)-Medium" panose="02020603020101020101" pitchFamily="18" charset="-127"/>
              <a:ea typeface="아리따-돋움4.0(TTF)-Medium" panose="02020603020101020101" pitchFamily="18" charset="-127"/>
            </a:endParaRPr>
          </a:p>
        </p:txBody>
      </p:sp>
    </p:spTree>
    <p:extLst>
      <p:ext uri="{BB962C8B-B14F-4D97-AF65-F5344CB8AC3E}">
        <p14:creationId xmlns:p14="http://schemas.microsoft.com/office/powerpoint/2010/main" val="520742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A2E573C3-2E07-46DC-A484-81B345FA4A8A}"/>
              </a:ext>
            </a:extLst>
          </p:cNvPr>
          <p:cNvSpPr>
            <a:spLocks noGrp="1"/>
          </p:cNvSpPr>
          <p:nvPr>
            <p:ph type="sldNum" sz="quarter" idx="12"/>
          </p:nvPr>
        </p:nvSpPr>
        <p:spPr/>
        <p:txBody>
          <a:bodyPr/>
          <a:lstStyle/>
          <a:p>
            <a:fld id="{33936384-6829-4736-91C5-B78CFB86700B}" type="slidenum">
              <a:rPr lang="ko-KR" altLang="en-US" smtClean="0">
                <a:solidFill>
                  <a:prstClr val="black">
                    <a:tint val="75000"/>
                  </a:prstClr>
                </a:solidFill>
              </a:rPr>
              <a:pPr/>
              <a:t>9</a:t>
            </a:fld>
            <a:endParaRPr lang="ko-KR" altLang="en-US" dirty="0">
              <a:solidFill>
                <a:prstClr val="black">
                  <a:tint val="75000"/>
                </a:prstClr>
              </a:solidFill>
            </a:endParaRPr>
          </a:p>
        </p:txBody>
      </p:sp>
      <p:sp>
        <p:nvSpPr>
          <p:cNvPr id="3" name="텍스트 개체 틀 2">
            <a:extLst>
              <a:ext uri="{FF2B5EF4-FFF2-40B4-BE49-F238E27FC236}">
                <a16:creationId xmlns:a16="http://schemas.microsoft.com/office/drawing/2014/main" id="{048389E4-9BF2-437B-83E2-FE8E6CF2D96D}"/>
              </a:ext>
            </a:extLst>
          </p:cNvPr>
          <p:cNvSpPr>
            <a:spLocks noGrp="1"/>
          </p:cNvSpPr>
          <p:nvPr>
            <p:ph type="body" sz="quarter" idx="11"/>
          </p:nvPr>
        </p:nvSpPr>
        <p:spPr/>
        <p:txBody>
          <a:bodyPr/>
          <a:lstStyle/>
          <a:p>
            <a:r>
              <a:rPr lang="en-US" altLang="ko-KR" dirty="0"/>
              <a:t>GUIDE-HOME-04</a:t>
            </a:r>
            <a:endParaRPr lang="ko-KR" altLang="en-US" dirty="0"/>
          </a:p>
        </p:txBody>
      </p:sp>
      <p:sp>
        <p:nvSpPr>
          <p:cNvPr id="4" name="텍스트 개체 틀 3">
            <a:extLst>
              <a:ext uri="{FF2B5EF4-FFF2-40B4-BE49-F238E27FC236}">
                <a16:creationId xmlns:a16="http://schemas.microsoft.com/office/drawing/2014/main" id="{94AC05BA-9838-4A6E-9C97-DDDB7EFEA762}"/>
              </a:ext>
            </a:extLst>
          </p:cNvPr>
          <p:cNvSpPr>
            <a:spLocks noGrp="1"/>
          </p:cNvSpPr>
          <p:nvPr>
            <p:ph type="body" sz="quarter" idx="13"/>
          </p:nvPr>
        </p:nvSpPr>
        <p:spPr/>
        <p:txBody>
          <a:bodyPr/>
          <a:lstStyle/>
          <a:p>
            <a:r>
              <a:rPr lang="ko-KR" altLang="en-US" dirty="0"/>
              <a:t>다운로드</a:t>
            </a:r>
          </a:p>
        </p:txBody>
      </p:sp>
      <p:sp>
        <p:nvSpPr>
          <p:cNvPr id="45" name="텍스트 개체 틀 25">
            <a:extLst>
              <a:ext uri="{FF2B5EF4-FFF2-40B4-BE49-F238E27FC236}">
                <a16:creationId xmlns:a16="http://schemas.microsoft.com/office/drawing/2014/main" id="{D6608DD2-183F-4BB9-A9B4-10047D29D1A1}"/>
              </a:ext>
            </a:extLst>
          </p:cNvPr>
          <p:cNvSpPr>
            <a:spLocks noGrp="1"/>
          </p:cNvSpPr>
          <p:nvPr>
            <p:ph type="body" sz="quarter" idx="14"/>
          </p:nvPr>
        </p:nvSpPr>
        <p:spPr>
          <a:xfrm>
            <a:off x="7916423" y="738537"/>
            <a:ext cx="2371266" cy="6325146"/>
          </a:xfrm>
        </p:spPr>
        <p:txBody>
          <a:bodyPr/>
          <a:lstStyle/>
          <a:p>
            <a:r>
              <a:rPr lang="en-US" altLang="ko-KR" dirty="0"/>
              <a:t>HOME</a:t>
            </a:r>
            <a:r>
              <a:rPr lang="ko-KR" altLang="en-US" dirty="0"/>
              <a:t>화면 상단 메뉴의 다운로드를 클릭하거나</a:t>
            </a:r>
            <a:r>
              <a:rPr lang="en-US" altLang="ko-KR" dirty="0"/>
              <a:t>,</a:t>
            </a:r>
          </a:p>
          <a:p>
            <a:pPr>
              <a:spcBef>
                <a:spcPts val="200"/>
              </a:spcBef>
            </a:pPr>
            <a:r>
              <a:rPr lang="en-US" altLang="ko-KR" dirty="0"/>
              <a:t>HOME </a:t>
            </a:r>
            <a:r>
              <a:rPr lang="ko-KR" altLang="en-US" dirty="0"/>
              <a:t>화면 하단에서 다운로드를 클릭하면</a:t>
            </a:r>
            <a:r>
              <a:rPr lang="en-US" altLang="ko-KR" dirty="0"/>
              <a:t>,</a:t>
            </a:r>
          </a:p>
          <a:p>
            <a:pPr>
              <a:spcBef>
                <a:spcPts val="200"/>
              </a:spcBef>
            </a:pPr>
            <a:r>
              <a:rPr lang="ko-KR" altLang="en-US" dirty="0"/>
              <a:t>다운로드 하위의</a:t>
            </a:r>
            <a:r>
              <a:rPr lang="en-US" altLang="ko-KR" dirty="0"/>
              <a:t> </a:t>
            </a:r>
            <a:r>
              <a:rPr lang="ko-KR" altLang="en-US" dirty="0"/>
              <a:t>카테고리와</a:t>
            </a:r>
            <a:r>
              <a:rPr lang="en-US" altLang="ko-KR" dirty="0"/>
              <a:t> </a:t>
            </a:r>
            <a:r>
              <a:rPr lang="ko-KR" altLang="en-US" dirty="0"/>
              <a:t>카테고리별 문서를 보여줍니다</a:t>
            </a:r>
            <a:r>
              <a:rPr lang="en-US" altLang="ko-KR" dirty="0"/>
              <a:t>.</a:t>
            </a:r>
          </a:p>
          <a:p>
            <a:r>
              <a:rPr lang="ko-KR" altLang="en-US" dirty="0"/>
              <a:t>다운로드</a:t>
            </a:r>
            <a:r>
              <a:rPr lang="en-US" altLang="ko-KR" dirty="0"/>
              <a:t> </a:t>
            </a:r>
            <a:r>
              <a:rPr lang="ko-KR" altLang="en-US" dirty="0"/>
              <a:t>카테고리 </a:t>
            </a:r>
            <a:r>
              <a:rPr lang="en-US" altLang="ko-KR" dirty="0"/>
              <a:t>&amp; </a:t>
            </a:r>
            <a:r>
              <a:rPr lang="ko-KR" altLang="en-US" dirty="0"/>
              <a:t>문서</a:t>
            </a:r>
            <a:endParaRPr lang="en-US" altLang="ko-KR" dirty="0"/>
          </a:p>
          <a:p>
            <a:pPr marL="90488" indent="-90488">
              <a:spcBef>
                <a:spcPts val="200"/>
              </a:spcBef>
              <a:buFont typeface="Arial" panose="020B0604020202020204" pitchFamily="34" charset="0"/>
              <a:buChar char="•"/>
            </a:pPr>
            <a:r>
              <a:rPr lang="ko-KR" altLang="en-US" dirty="0"/>
              <a:t>다운로드</a:t>
            </a:r>
            <a:r>
              <a:rPr lang="en-US" altLang="ko-KR" dirty="0"/>
              <a:t> </a:t>
            </a:r>
            <a:r>
              <a:rPr lang="ko-KR" altLang="en-US" dirty="0"/>
              <a:t>하위의 카테고리</a:t>
            </a:r>
            <a:r>
              <a:rPr lang="en-US" altLang="ko-KR" dirty="0"/>
              <a:t> </a:t>
            </a:r>
            <a:r>
              <a:rPr lang="ko-KR" altLang="en-US" dirty="0"/>
              <a:t>목록과</a:t>
            </a:r>
            <a:r>
              <a:rPr lang="en-US" altLang="ko-KR" dirty="0"/>
              <a:t> </a:t>
            </a:r>
            <a:r>
              <a:rPr lang="ko-KR" altLang="en-US" dirty="0"/>
              <a:t>카테고리별 등록된 다운로드 파일 목록을 보여줍니다</a:t>
            </a:r>
            <a:r>
              <a:rPr lang="en-US" altLang="ko-KR" dirty="0"/>
              <a:t>.</a:t>
            </a:r>
          </a:p>
          <a:p>
            <a:pPr marL="90488" indent="-90488">
              <a:spcBef>
                <a:spcPts val="200"/>
              </a:spcBef>
              <a:buFont typeface="Arial" panose="020B0604020202020204" pitchFamily="34" charset="0"/>
              <a:buChar char="•"/>
            </a:pPr>
            <a:r>
              <a:rPr lang="ko-KR" altLang="en-US" dirty="0"/>
              <a:t>파일 목록은 최대 </a:t>
            </a:r>
            <a:r>
              <a:rPr lang="en-US" altLang="ko-KR" dirty="0"/>
              <a:t>6</a:t>
            </a:r>
            <a:r>
              <a:rPr lang="ko-KR" altLang="en-US" dirty="0"/>
              <a:t>개를 보여줍니다</a:t>
            </a:r>
            <a:r>
              <a:rPr lang="en-US" altLang="ko-KR" dirty="0"/>
              <a:t>.</a:t>
            </a:r>
          </a:p>
          <a:p>
            <a:pPr>
              <a:spcBef>
                <a:spcPts val="800"/>
              </a:spcBef>
            </a:pPr>
            <a:endParaRPr lang="ko-KR" altLang="en-US" dirty="0"/>
          </a:p>
        </p:txBody>
      </p:sp>
      <p:cxnSp>
        <p:nvCxnSpPr>
          <p:cNvPr id="47" name="직선 연결선 46">
            <a:extLst>
              <a:ext uri="{FF2B5EF4-FFF2-40B4-BE49-F238E27FC236}">
                <a16:creationId xmlns:a16="http://schemas.microsoft.com/office/drawing/2014/main" id="{C899F4C7-49EE-4B91-8165-E804D9A3F730}"/>
              </a:ext>
            </a:extLst>
          </p:cNvPr>
          <p:cNvCxnSpPr>
            <a:cxnSpLocks/>
          </p:cNvCxnSpPr>
          <p:nvPr/>
        </p:nvCxnSpPr>
        <p:spPr>
          <a:xfrm>
            <a:off x="7636369" y="1444156"/>
            <a:ext cx="2636360" cy="0"/>
          </a:xfrm>
          <a:prstGeom prst="line">
            <a:avLst/>
          </a:prstGeom>
          <a:ln w="127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3" name="타원 52">
            <a:extLst>
              <a:ext uri="{FF2B5EF4-FFF2-40B4-BE49-F238E27FC236}">
                <a16:creationId xmlns:a16="http://schemas.microsoft.com/office/drawing/2014/main" id="{981096F5-E690-4764-85A6-AB491336780C}"/>
              </a:ext>
            </a:extLst>
          </p:cNvPr>
          <p:cNvSpPr/>
          <p:nvPr/>
        </p:nvSpPr>
        <p:spPr>
          <a:xfrm>
            <a:off x="7699880" y="808567"/>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54" name="타원 53">
            <a:extLst>
              <a:ext uri="{FF2B5EF4-FFF2-40B4-BE49-F238E27FC236}">
                <a16:creationId xmlns:a16="http://schemas.microsoft.com/office/drawing/2014/main" id="{FF870025-4A4D-4D3D-A9E2-775F6BDA6D25}"/>
              </a:ext>
            </a:extLst>
          </p:cNvPr>
          <p:cNvSpPr/>
          <p:nvPr/>
        </p:nvSpPr>
        <p:spPr>
          <a:xfrm>
            <a:off x="7699880" y="1500914"/>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pic>
        <p:nvPicPr>
          <p:cNvPr id="6" name="그림 5">
            <a:extLst>
              <a:ext uri="{FF2B5EF4-FFF2-40B4-BE49-F238E27FC236}">
                <a16:creationId xmlns:a16="http://schemas.microsoft.com/office/drawing/2014/main" id="{10721A35-0089-43E1-B7FA-575E3625F9BF}"/>
              </a:ext>
            </a:extLst>
          </p:cNvPr>
          <p:cNvPicPr>
            <a:picLocks noChangeAspect="1"/>
          </p:cNvPicPr>
          <p:nvPr/>
        </p:nvPicPr>
        <p:blipFill rotWithShape="1">
          <a:blip r:embed="rId2"/>
          <a:srcRect r="16865"/>
          <a:stretch/>
        </p:blipFill>
        <p:spPr>
          <a:xfrm>
            <a:off x="1892854" y="4301517"/>
            <a:ext cx="4907694" cy="2467430"/>
          </a:xfrm>
          <a:prstGeom prst="rect">
            <a:avLst/>
          </a:prstGeom>
        </p:spPr>
      </p:pic>
      <p:sp>
        <p:nvSpPr>
          <p:cNvPr id="19" name="사각형: 둥근 모서리 18">
            <a:extLst>
              <a:ext uri="{FF2B5EF4-FFF2-40B4-BE49-F238E27FC236}">
                <a16:creationId xmlns:a16="http://schemas.microsoft.com/office/drawing/2014/main" id="{F691C694-3FD2-4EE9-B2B7-3C264088309A}"/>
              </a:ext>
            </a:extLst>
          </p:cNvPr>
          <p:cNvSpPr/>
          <p:nvPr/>
        </p:nvSpPr>
        <p:spPr>
          <a:xfrm>
            <a:off x="2091924" y="4745655"/>
            <a:ext cx="1238054" cy="487166"/>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타원 19">
            <a:extLst>
              <a:ext uri="{FF2B5EF4-FFF2-40B4-BE49-F238E27FC236}">
                <a16:creationId xmlns:a16="http://schemas.microsoft.com/office/drawing/2014/main" id="{1CA1E440-BDE4-454B-96EF-04A41E0C2649}"/>
              </a:ext>
            </a:extLst>
          </p:cNvPr>
          <p:cNvSpPr/>
          <p:nvPr/>
        </p:nvSpPr>
        <p:spPr>
          <a:xfrm>
            <a:off x="1938892" y="4669139"/>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2</a:t>
            </a:r>
            <a:endParaRPr lang="ko-KR" altLang="en-US" sz="1000" b="1" dirty="0">
              <a:latin typeface="+mj-lt"/>
              <a:ea typeface="나눔고딕" panose="020D0604000000000000" pitchFamily="50" charset="-127"/>
            </a:endParaRPr>
          </a:p>
        </p:txBody>
      </p:sp>
      <p:pic>
        <p:nvPicPr>
          <p:cNvPr id="21" name="그림 20">
            <a:extLst>
              <a:ext uri="{FF2B5EF4-FFF2-40B4-BE49-F238E27FC236}">
                <a16:creationId xmlns:a16="http://schemas.microsoft.com/office/drawing/2014/main" id="{0186C341-CB57-4827-AE07-C0BF7A39EE1C}"/>
              </a:ext>
            </a:extLst>
          </p:cNvPr>
          <p:cNvPicPr>
            <a:picLocks noChangeAspect="1"/>
          </p:cNvPicPr>
          <p:nvPr/>
        </p:nvPicPr>
        <p:blipFill>
          <a:blip r:embed="rId3"/>
          <a:srcRect b="6469"/>
          <a:stretch>
            <a:fillRect/>
          </a:stretch>
        </p:blipFill>
        <p:spPr>
          <a:xfrm>
            <a:off x="1106179" y="790728"/>
            <a:ext cx="4772025" cy="1451811"/>
          </a:xfrm>
          <a:custGeom>
            <a:avLst/>
            <a:gdLst>
              <a:gd name="connsiteX0" fmla="*/ 0 w 4772025"/>
              <a:gd name="connsiteY0" fmla="*/ 0 h 1451811"/>
              <a:gd name="connsiteX1" fmla="*/ 4772025 w 4772025"/>
              <a:gd name="connsiteY1" fmla="*/ 0 h 1451811"/>
              <a:gd name="connsiteX2" fmla="*/ 4772025 w 4772025"/>
              <a:gd name="connsiteY2" fmla="*/ 1410613 h 1451811"/>
              <a:gd name="connsiteX3" fmla="*/ 4766911 w 4772025"/>
              <a:gd name="connsiteY3" fmla="*/ 1408525 h 1451811"/>
              <a:gd name="connsiteX4" fmla="*/ 4166836 w 4772025"/>
              <a:gd name="connsiteY4" fmla="*/ 1203339 h 1451811"/>
              <a:gd name="connsiteX5" fmla="*/ 3585811 w 4772025"/>
              <a:gd name="connsiteY5" fmla="*/ 1430123 h 1451811"/>
              <a:gd name="connsiteX6" fmla="*/ 2957161 w 4772025"/>
              <a:gd name="connsiteY6" fmla="*/ 1224937 h 1451811"/>
              <a:gd name="connsiteX7" fmla="*/ 2376136 w 4772025"/>
              <a:gd name="connsiteY7" fmla="*/ 1440922 h 1451811"/>
              <a:gd name="connsiteX8" fmla="*/ 1785586 w 4772025"/>
              <a:gd name="connsiteY8" fmla="*/ 1181740 h 1451811"/>
              <a:gd name="connsiteX9" fmla="*/ 1223611 w 4772025"/>
              <a:gd name="connsiteY9" fmla="*/ 1451722 h 1451811"/>
              <a:gd name="connsiteX10" fmla="*/ 604486 w 4772025"/>
              <a:gd name="connsiteY10" fmla="*/ 1214138 h 1451811"/>
              <a:gd name="connsiteX11" fmla="*/ 4411 w 4772025"/>
              <a:gd name="connsiteY11" fmla="*/ 1440922 h 1451811"/>
              <a:gd name="connsiteX12" fmla="*/ 0 w 4772025"/>
              <a:gd name="connsiteY12" fmla="*/ 1442656 h 145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72025" h="1451811">
                <a:moveTo>
                  <a:pt x="0" y="0"/>
                </a:moveTo>
                <a:lnTo>
                  <a:pt x="4772025" y="0"/>
                </a:lnTo>
                <a:lnTo>
                  <a:pt x="4772025" y="1410613"/>
                </a:lnTo>
                <a:lnTo>
                  <a:pt x="4766911" y="1408525"/>
                </a:lnTo>
                <a:cubicBezTo>
                  <a:pt x="4670074" y="1345529"/>
                  <a:pt x="4363686" y="1199739"/>
                  <a:pt x="4166836" y="1203339"/>
                </a:cubicBezTo>
                <a:cubicBezTo>
                  <a:pt x="3969986" y="1206938"/>
                  <a:pt x="3787423" y="1426523"/>
                  <a:pt x="3585811" y="1430123"/>
                </a:cubicBezTo>
                <a:cubicBezTo>
                  <a:pt x="3384199" y="1433723"/>
                  <a:pt x="3158773" y="1223138"/>
                  <a:pt x="2957161" y="1224937"/>
                </a:cubicBezTo>
                <a:cubicBezTo>
                  <a:pt x="2755549" y="1226736"/>
                  <a:pt x="2571398" y="1448122"/>
                  <a:pt x="2376136" y="1440922"/>
                </a:cubicBezTo>
                <a:cubicBezTo>
                  <a:pt x="2180874" y="1433723"/>
                  <a:pt x="1977673" y="1179941"/>
                  <a:pt x="1785586" y="1181740"/>
                </a:cubicBezTo>
                <a:cubicBezTo>
                  <a:pt x="1593499" y="1183539"/>
                  <a:pt x="1420461" y="1446322"/>
                  <a:pt x="1223611" y="1451722"/>
                </a:cubicBezTo>
                <a:cubicBezTo>
                  <a:pt x="1026761" y="1457121"/>
                  <a:pt x="807686" y="1215937"/>
                  <a:pt x="604486" y="1214138"/>
                </a:cubicBezTo>
                <a:cubicBezTo>
                  <a:pt x="401286" y="1212339"/>
                  <a:pt x="101248" y="1377927"/>
                  <a:pt x="4411" y="1440922"/>
                </a:cubicBezTo>
                <a:lnTo>
                  <a:pt x="0" y="1442656"/>
                </a:lnTo>
                <a:close/>
              </a:path>
            </a:pathLst>
          </a:custGeom>
          <a:ln>
            <a:solidFill>
              <a:schemeClr val="bg1">
                <a:lumMod val="75000"/>
              </a:schemeClr>
            </a:solidFill>
          </a:ln>
        </p:spPr>
      </p:pic>
      <p:pic>
        <p:nvPicPr>
          <p:cNvPr id="22" name="그림 21">
            <a:extLst>
              <a:ext uri="{FF2B5EF4-FFF2-40B4-BE49-F238E27FC236}">
                <a16:creationId xmlns:a16="http://schemas.microsoft.com/office/drawing/2014/main" id="{E43ED48C-CDAC-480C-97C6-9FC7FB17D233}"/>
              </a:ext>
            </a:extLst>
          </p:cNvPr>
          <p:cNvPicPr>
            <a:picLocks noChangeAspect="1"/>
          </p:cNvPicPr>
          <p:nvPr/>
        </p:nvPicPr>
        <p:blipFill rotWithShape="1">
          <a:blip r:embed="rId4"/>
          <a:srcRect t="63250"/>
          <a:stretch/>
        </p:blipFill>
        <p:spPr>
          <a:xfrm>
            <a:off x="1106179" y="2823036"/>
            <a:ext cx="4772025" cy="897984"/>
          </a:xfrm>
          <a:custGeom>
            <a:avLst/>
            <a:gdLst>
              <a:gd name="connsiteX0" fmla="*/ 1223611 w 4772025"/>
              <a:gd name="connsiteY0" fmla="*/ 90 h 897984"/>
              <a:gd name="connsiteX1" fmla="*/ 1785586 w 4772025"/>
              <a:gd name="connsiteY1" fmla="*/ 270071 h 897984"/>
              <a:gd name="connsiteX2" fmla="*/ 2376136 w 4772025"/>
              <a:gd name="connsiteY2" fmla="*/ 10889 h 897984"/>
              <a:gd name="connsiteX3" fmla="*/ 2957161 w 4772025"/>
              <a:gd name="connsiteY3" fmla="*/ 226874 h 897984"/>
              <a:gd name="connsiteX4" fmla="*/ 3585811 w 4772025"/>
              <a:gd name="connsiteY4" fmla="*/ 21688 h 897984"/>
              <a:gd name="connsiteX5" fmla="*/ 4166836 w 4772025"/>
              <a:gd name="connsiteY5" fmla="*/ 248473 h 897984"/>
              <a:gd name="connsiteX6" fmla="*/ 4766911 w 4772025"/>
              <a:gd name="connsiteY6" fmla="*/ 43287 h 897984"/>
              <a:gd name="connsiteX7" fmla="*/ 4772025 w 4772025"/>
              <a:gd name="connsiteY7" fmla="*/ 41199 h 897984"/>
              <a:gd name="connsiteX8" fmla="*/ 4772025 w 4772025"/>
              <a:gd name="connsiteY8" fmla="*/ 897984 h 897984"/>
              <a:gd name="connsiteX9" fmla="*/ 0 w 4772025"/>
              <a:gd name="connsiteY9" fmla="*/ 897984 h 897984"/>
              <a:gd name="connsiteX10" fmla="*/ 0 w 4772025"/>
              <a:gd name="connsiteY10" fmla="*/ 9155 h 897984"/>
              <a:gd name="connsiteX11" fmla="*/ 4411 w 4772025"/>
              <a:gd name="connsiteY11" fmla="*/ 10889 h 897984"/>
              <a:gd name="connsiteX12" fmla="*/ 604486 w 4772025"/>
              <a:gd name="connsiteY12" fmla="*/ 237673 h 897984"/>
              <a:gd name="connsiteX13" fmla="*/ 1223611 w 4772025"/>
              <a:gd name="connsiteY13" fmla="*/ 90 h 89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72025" h="897984">
                <a:moveTo>
                  <a:pt x="1223611" y="90"/>
                </a:moveTo>
                <a:cubicBezTo>
                  <a:pt x="1420461" y="5489"/>
                  <a:pt x="1593499" y="268272"/>
                  <a:pt x="1785586" y="270071"/>
                </a:cubicBezTo>
                <a:cubicBezTo>
                  <a:pt x="1977673" y="271870"/>
                  <a:pt x="2180874" y="18089"/>
                  <a:pt x="2376136" y="10889"/>
                </a:cubicBezTo>
                <a:cubicBezTo>
                  <a:pt x="2571398" y="3690"/>
                  <a:pt x="2755549" y="225075"/>
                  <a:pt x="2957161" y="226874"/>
                </a:cubicBezTo>
                <a:cubicBezTo>
                  <a:pt x="3158773" y="228673"/>
                  <a:pt x="3384199" y="18089"/>
                  <a:pt x="3585811" y="21688"/>
                </a:cubicBezTo>
                <a:cubicBezTo>
                  <a:pt x="3787423" y="25288"/>
                  <a:pt x="3969986" y="244873"/>
                  <a:pt x="4166836" y="248473"/>
                </a:cubicBezTo>
                <a:cubicBezTo>
                  <a:pt x="4363686" y="252072"/>
                  <a:pt x="4670074" y="106282"/>
                  <a:pt x="4766911" y="43287"/>
                </a:cubicBezTo>
                <a:lnTo>
                  <a:pt x="4772025" y="41199"/>
                </a:lnTo>
                <a:lnTo>
                  <a:pt x="4772025" y="897984"/>
                </a:lnTo>
                <a:lnTo>
                  <a:pt x="0" y="897984"/>
                </a:lnTo>
                <a:lnTo>
                  <a:pt x="0" y="9155"/>
                </a:lnTo>
                <a:lnTo>
                  <a:pt x="4411" y="10889"/>
                </a:lnTo>
                <a:cubicBezTo>
                  <a:pt x="101248" y="73884"/>
                  <a:pt x="401286" y="239473"/>
                  <a:pt x="604486" y="237673"/>
                </a:cubicBezTo>
                <a:cubicBezTo>
                  <a:pt x="807686" y="235874"/>
                  <a:pt x="1026761" y="-5309"/>
                  <a:pt x="1223611" y="90"/>
                </a:cubicBezTo>
                <a:close/>
              </a:path>
            </a:pathLst>
          </a:custGeom>
          <a:ln>
            <a:solidFill>
              <a:schemeClr val="bg1">
                <a:lumMod val="75000"/>
              </a:schemeClr>
            </a:solidFill>
          </a:ln>
        </p:spPr>
      </p:pic>
      <p:sp>
        <p:nvSpPr>
          <p:cNvPr id="23" name="타원 22">
            <a:extLst>
              <a:ext uri="{FF2B5EF4-FFF2-40B4-BE49-F238E27FC236}">
                <a16:creationId xmlns:a16="http://schemas.microsoft.com/office/drawing/2014/main" id="{73F2F265-8D67-4FA9-9BEE-E80A852394A3}"/>
              </a:ext>
            </a:extLst>
          </p:cNvPr>
          <p:cNvSpPr/>
          <p:nvPr/>
        </p:nvSpPr>
        <p:spPr>
          <a:xfrm>
            <a:off x="4839612" y="790728"/>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24" name="사각형: 둥근 모서리 23">
            <a:extLst>
              <a:ext uri="{FF2B5EF4-FFF2-40B4-BE49-F238E27FC236}">
                <a16:creationId xmlns:a16="http://schemas.microsoft.com/office/drawing/2014/main" id="{3AFCB611-7F05-496C-806D-0BF0590FBC5F}"/>
              </a:ext>
            </a:extLst>
          </p:cNvPr>
          <p:cNvSpPr/>
          <p:nvPr/>
        </p:nvSpPr>
        <p:spPr>
          <a:xfrm>
            <a:off x="4931088" y="867244"/>
            <a:ext cx="260507" cy="153032"/>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타원 24">
            <a:extLst>
              <a:ext uri="{FF2B5EF4-FFF2-40B4-BE49-F238E27FC236}">
                <a16:creationId xmlns:a16="http://schemas.microsoft.com/office/drawing/2014/main" id="{1D62BA73-2042-476A-93D9-4ADBCD0A6AAD}"/>
              </a:ext>
            </a:extLst>
          </p:cNvPr>
          <p:cNvSpPr/>
          <p:nvPr/>
        </p:nvSpPr>
        <p:spPr>
          <a:xfrm>
            <a:off x="3946111" y="3027125"/>
            <a:ext cx="153032" cy="153032"/>
          </a:xfrm>
          <a:prstGeom prst="ellipse">
            <a:avLst/>
          </a:prstGeom>
          <a:solidFill>
            <a:srgbClr val="FF0000"/>
          </a:solidFill>
          <a:ln>
            <a:noFill/>
          </a:ln>
          <a:effectLst>
            <a:glow rad="50800">
              <a:srgbClr val="FF0000">
                <a:alpha val="3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ko-KR"/>
            </a:defPPr>
            <a:lvl1pPr marL="0" algn="l" defTabSz="713232" rtl="0" eaLnBrk="1" latinLnBrk="1" hangingPunct="1">
              <a:defRPr sz="1404" kern="1200">
                <a:solidFill>
                  <a:schemeClr val="lt1"/>
                </a:solidFill>
                <a:latin typeface="+mn-lt"/>
                <a:ea typeface="+mn-ea"/>
                <a:cs typeface="+mn-cs"/>
              </a:defRPr>
            </a:lvl1pPr>
            <a:lvl2pPr marL="356616" algn="l" defTabSz="713232" rtl="0" eaLnBrk="1" latinLnBrk="1" hangingPunct="1">
              <a:defRPr sz="1404" kern="1200">
                <a:solidFill>
                  <a:schemeClr val="lt1"/>
                </a:solidFill>
                <a:latin typeface="+mn-lt"/>
                <a:ea typeface="+mn-ea"/>
                <a:cs typeface="+mn-cs"/>
              </a:defRPr>
            </a:lvl2pPr>
            <a:lvl3pPr marL="713232" algn="l" defTabSz="713232" rtl="0" eaLnBrk="1" latinLnBrk="1" hangingPunct="1">
              <a:defRPr sz="1404" kern="1200">
                <a:solidFill>
                  <a:schemeClr val="lt1"/>
                </a:solidFill>
                <a:latin typeface="+mn-lt"/>
                <a:ea typeface="+mn-ea"/>
                <a:cs typeface="+mn-cs"/>
              </a:defRPr>
            </a:lvl3pPr>
            <a:lvl4pPr marL="1069848" algn="l" defTabSz="713232" rtl="0" eaLnBrk="1" latinLnBrk="1" hangingPunct="1">
              <a:defRPr sz="1404" kern="1200">
                <a:solidFill>
                  <a:schemeClr val="lt1"/>
                </a:solidFill>
                <a:latin typeface="+mn-lt"/>
                <a:ea typeface="+mn-ea"/>
                <a:cs typeface="+mn-cs"/>
              </a:defRPr>
            </a:lvl4pPr>
            <a:lvl5pPr marL="1426464" algn="l" defTabSz="713232" rtl="0" eaLnBrk="1" latinLnBrk="1" hangingPunct="1">
              <a:defRPr sz="1404" kern="1200">
                <a:solidFill>
                  <a:schemeClr val="lt1"/>
                </a:solidFill>
                <a:latin typeface="+mn-lt"/>
                <a:ea typeface="+mn-ea"/>
                <a:cs typeface="+mn-cs"/>
              </a:defRPr>
            </a:lvl5pPr>
            <a:lvl6pPr marL="1783080" algn="l" defTabSz="713232" rtl="0" eaLnBrk="1" latinLnBrk="1" hangingPunct="1">
              <a:defRPr sz="1404" kern="1200">
                <a:solidFill>
                  <a:schemeClr val="lt1"/>
                </a:solidFill>
                <a:latin typeface="+mn-lt"/>
                <a:ea typeface="+mn-ea"/>
                <a:cs typeface="+mn-cs"/>
              </a:defRPr>
            </a:lvl6pPr>
            <a:lvl7pPr marL="2139696" algn="l" defTabSz="713232" rtl="0" eaLnBrk="1" latinLnBrk="1" hangingPunct="1">
              <a:defRPr sz="1404" kern="1200">
                <a:solidFill>
                  <a:schemeClr val="lt1"/>
                </a:solidFill>
                <a:latin typeface="+mn-lt"/>
                <a:ea typeface="+mn-ea"/>
                <a:cs typeface="+mn-cs"/>
              </a:defRPr>
            </a:lvl7pPr>
            <a:lvl8pPr marL="2496312" algn="l" defTabSz="713232" rtl="0" eaLnBrk="1" latinLnBrk="1" hangingPunct="1">
              <a:defRPr sz="1404" kern="1200">
                <a:solidFill>
                  <a:schemeClr val="lt1"/>
                </a:solidFill>
                <a:latin typeface="+mn-lt"/>
                <a:ea typeface="+mn-ea"/>
                <a:cs typeface="+mn-cs"/>
              </a:defRPr>
            </a:lvl8pPr>
            <a:lvl9pPr marL="2852928" algn="l" defTabSz="713232" rtl="0" eaLnBrk="1" latinLnBrk="1" hangingPunct="1">
              <a:defRPr sz="1404" kern="1200">
                <a:solidFill>
                  <a:schemeClr val="lt1"/>
                </a:solidFill>
                <a:latin typeface="+mn-lt"/>
                <a:ea typeface="+mn-ea"/>
                <a:cs typeface="+mn-cs"/>
              </a:defRPr>
            </a:lvl9pPr>
          </a:lstStyle>
          <a:p>
            <a:pPr algn="ctr"/>
            <a:r>
              <a:rPr lang="en-US" altLang="ko-KR" sz="1000" b="1" dirty="0">
                <a:latin typeface="+mj-lt"/>
                <a:ea typeface="나눔고딕" panose="020D0604000000000000" pitchFamily="50" charset="-127"/>
              </a:rPr>
              <a:t>1</a:t>
            </a:r>
            <a:endParaRPr lang="ko-KR" altLang="en-US" sz="1000" b="1" dirty="0">
              <a:latin typeface="+mj-lt"/>
              <a:ea typeface="나눔고딕" panose="020D0604000000000000" pitchFamily="50" charset="-127"/>
            </a:endParaRPr>
          </a:p>
        </p:txBody>
      </p:sp>
      <p:sp>
        <p:nvSpPr>
          <p:cNvPr id="29" name="사각형: 둥근 모서리 28">
            <a:extLst>
              <a:ext uri="{FF2B5EF4-FFF2-40B4-BE49-F238E27FC236}">
                <a16:creationId xmlns:a16="http://schemas.microsoft.com/office/drawing/2014/main" id="{3F5D10E4-9389-4EFB-958E-C065A0F6140A}"/>
              </a:ext>
            </a:extLst>
          </p:cNvPr>
          <p:cNvSpPr/>
          <p:nvPr/>
        </p:nvSpPr>
        <p:spPr>
          <a:xfrm>
            <a:off x="4022627" y="3120157"/>
            <a:ext cx="1477519" cy="623649"/>
          </a:xfrm>
          <a:prstGeom prst="roundRect">
            <a:avLst>
              <a:gd name="adj" fmla="val 3292"/>
            </a:avLst>
          </a:prstGeom>
          <a:noFill/>
          <a:ln w="9525">
            <a:solidFill>
              <a:srgbClr val="FF000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사다리꼴 30">
            <a:extLst>
              <a:ext uri="{FF2B5EF4-FFF2-40B4-BE49-F238E27FC236}">
                <a16:creationId xmlns:a16="http://schemas.microsoft.com/office/drawing/2014/main" id="{DF235344-C509-4F3D-8199-ACE2CDAA927A}"/>
              </a:ext>
            </a:extLst>
          </p:cNvPr>
          <p:cNvSpPr/>
          <p:nvPr/>
        </p:nvSpPr>
        <p:spPr>
          <a:xfrm rot="5400000">
            <a:off x="4735721" y="2021577"/>
            <a:ext cx="2953078" cy="491380"/>
          </a:xfrm>
          <a:prstGeom prst="trapezoid">
            <a:avLst/>
          </a:prstGeom>
          <a:solidFill>
            <a:schemeClr val="bg1">
              <a:lumMod val="95000"/>
            </a:schemeClr>
          </a:solidFill>
          <a:ln w="3175">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dirty="0" err="1">
              <a:latin typeface="아리따-돋움4.0(TTF)-Medium" panose="02020603020101020101" pitchFamily="18" charset="-127"/>
              <a:ea typeface="아리따-돋움4.0(TTF)-Medium" panose="02020603020101020101" pitchFamily="18" charset="-127"/>
            </a:endParaRPr>
          </a:p>
        </p:txBody>
      </p:sp>
      <p:sp>
        <p:nvSpPr>
          <p:cNvPr id="32" name="TextBox 31">
            <a:extLst>
              <a:ext uri="{FF2B5EF4-FFF2-40B4-BE49-F238E27FC236}">
                <a16:creationId xmlns:a16="http://schemas.microsoft.com/office/drawing/2014/main" id="{AB06B1DF-0378-48E1-BDD0-D4A0C899636A}"/>
              </a:ext>
            </a:extLst>
          </p:cNvPr>
          <p:cNvSpPr txBox="1"/>
          <p:nvPr/>
        </p:nvSpPr>
        <p:spPr>
          <a:xfrm>
            <a:off x="6033365" y="1774199"/>
            <a:ext cx="357790" cy="954107"/>
          </a:xfrm>
          <a:prstGeom prst="rect">
            <a:avLst/>
          </a:prstGeom>
          <a:noFill/>
        </p:spPr>
        <p:txBody>
          <a:bodyPr wrap="none" rtlCol="0">
            <a:spAutoFit/>
          </a:bodyPr>
          <a:lstStyle/>
          <a:p>
            <a:pPr algn="ctr"/>
            <a:r>
              <a:rPr lang="en-US" altLang="ko-KR" sz="1400" b="1" dirty="0">
                <a:latin typeface="아리따-돋움(TTF)-Medium" panose="02020603020101020101" pitchFamily="18" charset="-127"/>
                <a:ea typeface="아리따-돋움(TTF)-Medium" panose="02020603020101020101" pitchFamily="18" charset="-127"/>
              </a:rPr>
              <a:t>H</a:t>
            </a:r>
          </a:p>
          <a:p>
            <a:pPr algn="ctr"/>
            <a:r>
              <a:rPr lang="en-US" altLang="ko-KR" sz="1400" b="1" dirty="0">
                <a:latin typeface="아리따-돋움(TTF)-Medium" panose="02020603020101020101" pitchFamily="18" charset="-127"/>
                <a:ea typeface="아리따-돋움(TTF)-Medium" panose="02020603020101020101" pitchFamily="18" charset="-127"/>
              </a:rPr>
              <a:t>O</a:t>
            </a:r>
          </a:p>
          <a:p>
            <a:pPr algn="ctr"/>
            <a:r>
              <a:rPr lang="en-US" altLang="ko-KR" sz="1400" b="1" dirty="0">
                <a:latin typeface="아리따-돋움(TTF)-Medium" panose="02020603020101020101" pitchFamily="18" charset="-127"/>
                <a:ea typeface="아리따-돋움(TTF)-Medium" panose="02020603020101020101" pitchFamily="18" charset="-127"/>
              </a:rPr>
              <a:t>M</a:t>
            </a:r>
          </a:p>
          <a:p>
            <a:pPr algn="ctr"/>
            <a:r>
              <a:rPr lang="en-US" altLang="ko-KR" sz="1400" b="1" dirty="0">
                <a:latin typeface="아리따-돋움(TTF)-Medium" panose="02020603020101020101" pitchFamily="18" charset="-127"/>
                <a:ea typeface="아리따-돋움(TTF)-Medium" panose="02020603020101020101" pitchFamily="18" charset="-127"/>
              </a:rPr>
              <a:t>E</a:t>
            </a:r>
            <a:endParaRPr lang="ko-KR" altLang="en-US" sz="1400" b="1" dirty="0">
              <a:latin typeface="아리따-돋움(TTF)-Medium" panose="02020603020101020101" pitchFamily="18" charset="-127"/>
              <a:ea typeface="아리따-돋움(TTF)-Medium" panose="02020603020101020101" pitchFamily="18" charset="-127"/>
            </a:endParaRPr>
          </a:p>
        </p:txBody>
      </p:sp>
      <p:sp>
        <p:nvSpPr>
          <p:cNvPr id="33" name="자유형: 도형 32">
            <a:extLst>
              <a:ext uri="{FF2B5EF4-FFF2-40B4-BE49-F238E27FC236}">
                <a16:creationId xmlns:a16="http://schemas.microsoft.com/office/drawing/2014/main" id="{ADEBE74C-75FB-4BD1-B04F-CB35EA498BB7}"/>
              </a:ext>
            </a:extLst>
          </p:cNvPr>
          <p:cNvSpPr/>
          <p:nvPr/>
        </p:nvSpPr>
        <p:spPr>
          <a:xfrm rot="2256415">
            <a:off x="1257981" y="3964195"/>
            <a:ext cx="608304" cy="664935"/>
          </a:xfrm>
          <a:custGeom>
            <a:avLst/>
            <a:gdLst>
              <a:gd name="connsiteX0" fmla="*/ 0 w 657380"/>
              <a:gd name="connsiteY0" fmla="*/ 0 h 684789"/>
              <a:gd name="connsiteX1" fmla="*/ 11037 w 657380"/>
              <a:gd name="connsiteY1" fmla="*/ 3668 h 684789"/>
              <a:gd name="connsiteX2" fmla="*/ 8532 w 657380"/>
              <a:gd name="connsiteY2" fmla="*/ 11573 h 684789"/>
              <a:gd name="connsiteX3" fmla="*/ 9280 w 657380"/>
              <a:gd name="connsiteY3" fmla="*/ 18674 h 684789"/>
              <a:gd name="connsiteX4" fmla="*/ 9281 w 657380"/>
              <a:gd name="connsiteY4" fmla="*/ 18674 h 684789"/>
              <a:gd name="connsiteX5" fmla="*/ 34683 w 657380"/>
              <a:gd name="connsiteY5" fmla="*/ 97656 h 684789"/>
              <a:gd name="connsiteX6" fmla="*/ 47126 w 657380"/>
              <a:gd name="connsiteY6" fmla="*/ 122140 h 684789"/>
              <a:gd name="connsiteX7" fmla="*/ 74579 w 657380"/>
              <a:gd name="connsiteY7" fmla="*/ 171743 h 684789"/>
              <a:gd name="connsiteX8" fmla="*/ 94082 w 657380"/>
              <a:gd name="connsiteY8" fmla="*/ 198437 h 684789"/>
              <a:gd name="connsiteX9" fmla="*/ 127971 w 657380"/>
              <a:gd name="connsiteY9" fmla="*/ 239850 h 684789"/>
              <a:gd name="connsiteX10" fmla="*/ 153059 w 657380"/>
              <a:gd name="connsiteY10" fmla="*/ 265146 h 684789"/>
              <a:gd name="connsiteX11" fmla="*/ 194020 w 657380"/>
              <a:gd name="connsiteY11" fmla="*/ 300926 h 684789"/>
              <a:gd name="connsiteX12" fmla="*/ 223423 w 657380"/>
              <a:gd name="connsiteY12" fmla="*/ 323210 h 684789"/>
              <a:gd name="connsiteX13" fmla="*/ 272343 w 657380"/>
              <a:gd name="connsiteY13" fmla="*/ 354011 h 684789"/>
              <a:gd name="connsiteX14" fmla="*/ 304229 w 657380"/>
              <a:gd name="connsiteY14" fmla="*/ 372058 h 684789"/>
              <a:gd name="connsiteX15" fmla="*/ 364466 w 657380"/>
              <a:gd name="connsiteY15" fmla="*/ 398536 h 684789"/>
              <a:gd name="connsiteX16" fmla="*/ 394452 w 657380"/>
              <a:gd name="connsiteY16" fmla="*/ 410763 h 684789"/>
              <a:gd name="connsiteX17" fmla="*/ 493035 w 657380"/>
              <a:gd name="connsiteY17" fmla="*/ 438272 h 684789"/>
              <a:gd name="connsiteX18" fmla="*/ 493035 w 657380"/>
              <a:gd name="connsiteY18" fmla="*/ 356099 h 684789"/>
              <a:gd name="connsiteX19" fmla="*/ 657380 w 657380"/>
              <a:gd name="connsiteY19" fmla="*/ 537091 h 684789"/>
              <a:gd name="connsiteX20" fmla="*/ 493035 w 657380"/>
              <a:gd name="connsiteY20" fmla="*/ 684789 h 684789"/>
              <a:gd name="connsiteX21" fmla="*/ 493035 w 657380"/>
              <a:gd name="connsiteY21" fmla="*/ 602617 h 684789"/>
              <a:gd name="connsiteX22" fmla="*/ 293551 w 657380"/>
              <a:gd name="connsiteY22" fmla="*/ 531710 h 684789"/>
              <a:gd name="connsiteX23" fmla="*/ 0 w 657380"/>
              <a:gd name="connsiteY23" fmla="*/ 95025 h 6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7380" h="684789">
                <a:moveTo>
                  <a:pt x="0" y="0"/>
                </a:moveTo>
                <a:lnTo>
                  <a:pt x="11037" y="3668"/>
                </a:lnTo>
                <a:lnTo>
                  <a:pt x="8532" y="11573"/>
                </a:lnTo>
                <a:lnTo>
                  <a:pt x="9280" y="18674"/>
                </a:lnTo>
                <a:lnTo>
                  <a:pt x="9281" y="18674"/>
                </a:lnTo>
                <a:lnTo>
                  <a:pt x="34683" y="97656"/>
                </a:lnTo>
                <a:lnTo>
                  <a:pt x="47126" y="122140"/>
                </a:lnTo>
                <a:lnTo>
                  <a:pt x="74579" y="171743"/>
                </a:lnTo>
                <a:lnTo>
                  <a:pt x="94082" y="198437"/>
                </a:lnTo>
                <a:lnTo>
                  <a:pt x="127971" y="239850"/>
                </a:lnTo>
                <a:lnTo>
                  <a:pt x="153059" y="265146"/>
                </a:lnTo>
                <a:lnTo>
                  <a:pt x="194020" y="300926"/>
                </a:lnTo>
                <a:lnTo>
                  <a:pt x="223423" y="323210"/>
                </a:lnTo>
                <a:lnTo>
                  <a:pt x="272343" y="354011"/>
                </a:lnTo>
                <a:lnTo>
                  <a:pt x="304229" y="372058"/>
                </a:lnTo>
                <a:lnTo>
                  <a:pt x="364466" y="398536"/>
                </a:lnTo>
                <a:lnTo>
                  <a:pt x="394452" y="410763"/>
                </a:lnTo>
                <a:lnTo>
                  <a:pt x="493035" y="438272"/>
                </a:lnTo>
                <a:lnTo>
                  <a:pt x="493035" y="356099"/>
                </a:lnTo>
                <a:lnTo>
                  <a:pt x="657380" y="537091"/>
                </a:lnTo>
                <a:lnTo>
                  <a:pt x="493035" y="684789"/>
                </a:lnTo>
                <a:lnTo>
                  <a:pt x="493035" y="602617"/>
                </a:lnTo>
                <a:cubicBezTo>
                  <a:pt x="420474" y="587676"/>
                  <a:pt x="353379" y="563422"/>
                  <a:pt x="293551" y="531710"/>
                </a:cubicBezTo>
                <a:cubicBezTo>
                  <a:pt x="114069" y="436573"/>
                  <a:pt x="0" y="274314"/>
                  <a:pt x="0" y="95025"/>
                </a:cubicBezTo>
                <a:close/>
              </a:path>
            </a:pathLst>
          </a:custGeom>
          <a:solidFill>
            <a:schemeClr val="bg1">
              <a:lumMod val="95000"/>
            </a:schemeClr>
          </a:solidFill>
          <a:ln w="31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dirty="0" err="1">
              <a:solidFill>
                <a:schemeClr val="tx1"/>
              </a:solidFill>
              <a:latin typeface="아리따-돋움4.0(TTF)-Medium" panose="02020603020101020101" pitchFamily="18" charset="-127"/>
              <a:ea typeface="아리따-돋움4.0(TTF)-Medium" panose="02020603020101020101" pitchFamily="18" charset="-127"/>
            </a:endParaRPr>
          </a:p>
        </p:txBody>
      </p:sp>
    </p:spTree>
    <p:extLst>
      <p:ext uri="{BB962C8B-B14F-4D97-AF65-F5344CB8AC3E}">
        <p14:creationId xmlns:p14="http://schemas.microsoft.com/office/powerpoint/2010/main" val="22725199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VM6F1hRvbEqHFVzO3pfSt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VM6F1hRvbEqHFVzO3pfS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VM6F1hRvbEqHFVzO3pfSt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VM6F1hRvbEqHFVzO3pfSt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VM6F1hRvbEqHFVzO3pfStQ"/>
</p:tagLst>
</file>

<file path=ppt/theme/theme1.xml><?xml version="1.0" encoding="utf-8"?>
<a:theme xmlns:a="http://schemas.openxmlformats.org/drawingml/2006/main" name="1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w="3175">
          <a:solidFill>
            <a:schemeClr val="bg1">
              <a:lumMod val="50000"/>
            </a:schemeClr>
          </a:solidFill>
          <a:prstDash val="solid"/>
        </a:ln>
      </a:spPr>
      <a:bodyPr rtlCol="0" anchor="ctr"/>
      <a:lstStyle>
        <a:defPPr algn="ctr">
          <a:defRPr sz="1200" dirty="0" err="1" smtClean="0">
            <a:latin typeface="아리따-돋움4.0(TTF)-Medium" panose="02020603020101020101" pitchFamily="18" charset="-127"/>
            <a:ea typeface="아리따-돋움4.0(TTF)-Medium" panose="02020603020101020101" pitchFamily="18" charset="-127"/>
          </a:defRPr>
        </a:defPPr>
      </a:lstStyle>
      <a:style>
        <a:lnRef idx="1">
          <a:schemeClr val="accent1"/>
        </a:lnRef>
        <a:fillRef idx="0">
          <a:schemeClr val="accent1"/>
        </a:fillRef>
        <a:effectRef idx="0">
          <a:schemeClr val="accent1"/>
        </a:effectRef>
        <a:fontRef idx="minor">
          <a:schemeClr val="tx1"/>
        </a:fontRef>
      </a:style>
    </a:spDef>
    <a:lnDef>
      <a:spPr>
        <a:ln>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smtClean="0">
            <a:latin typeface="아리따-돋움(TTF)-Medium" panose="02020603020101020101" pitchFamily="18" charset="-127"/>
            <a:ea typeface="아리따-돋움(TTF)-Medium" panose="02020603020101020101" pitchFamily="18" charset="-127"/>
          </a:defRPr>
        </a:defPPr>
      </a:lstStyle>
    </a:txDef>
  </a:objectDefaults>
  <a:extraClrSchemeLst/>
</a:theme>
</file>

<file path=ppt/theme/theme2.xml><?xml version="1.0" encoding="utf-8"?>
<a:theme xmlns:a="http://schemas.openxmlformats.org/drawingml/2006/main" name="1_디자인 사용자 지정">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9525">
          <a:solidFill>
            <a:schemeClr val="tx1"/>
          </a:solidFill>
          <a:headEnd type="oval" w="med" len="med"/>
          <a:tailEnd type="triangle" w="med" len="me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FF0000"/>
          </a:solidFill>
          <a:headEnd type="oval" w="med" len="med"/>
          <a:tailEnd type="triangl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디자인 사용자 지정">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테마">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Samsung Sans"/>
        <a:ea typeface=""/>
        <a:cs typeface=""/>
        <a:font script="Jpan" typeface="ＭＳ Ｐゴシック"/>
        <a:font script="Hang" typeface="Samsung Sans"/>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amsung Sans"/>
        <a:ea typeface=""/>
        <a:cs typeface=""/>
        <a:font script="Jpan" typeface="ＭＳ Ｐゴシック"/>
        <a:font script="Hang" typeface="Samsung Sans"/>
        <a:font script="Hans" typeface="宋体"/>
        <a:font script="Hant" typeface="新細明體"/>
        <a:font script="Arab" typeface="Samsung Sans"/>
        <a:font script="Hebr" typeface="Samsung San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Samsung Sans"/>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Samsung Sans" panose="020F0302020204030204"/>
        <a:ea typeface=""/>
        <a:cs typeface=""/>
        <a:font script="Jpan" typeface="ＭＳ Ｐゴシック"/>
        <a:font script="Hang" typeface="Samsung Sans"/>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amsung Sans" panose="020F0502020204030204"/>
        <a:ea typeface=""/>
        <a:cs typeface=""/>
        <a:font script="Jpan" typeface="ＭＳ Ｐゴシック"/>
        <a:font script="Hang" typeface="Samsung Sans"/>
        <a:font script="Hans" typeface="宋体"/>
        <a:font script="Hant" typeface="新細明體"/>
        <a:font script="Arab" typeface="Samsung Sans"/>
        <a:font script="Hebr" typeface="Samsung San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Samsung Sans"/>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29674</TotalTime>
  <Words>5655</Words>
  <Application>Microsoft Office PowerPoint</Application>
  <PresentationFormat>사용자 지정</PresentationFormat>
  <Paragraphs>919</Paragraphs>
  <Slides>45</Slides>
  <Notes>0</Notes>
  <HiddenSlides>0</HiddenSlides>
  <MMClips>0</MMClips>
  <ScaleCrop>false</ScaleCrop>
  <HeadingPairs>
    <vt:vector size="8" baseType="variant">
      <vt:variant>
        <vt:lpstr>사용한 글꼴</vt:lpstr>
      </vt:variant>
      <vt:variant>
        <vt:i4>17</vt:i4>
      </vt:variant>
      <vt:variant>
        <vt:lpstr>테마</vt:lpstr>
      </vt:variant>
      <vt:variant>
        <vt:i4>3</vt:i4>
      </vt:variant>
      <vt:variant>
        <vt:lpstr>포함된 OLE 서버</vt:lpstr>
      </vt:variant>
      <vt:variant>
        <vt:i4>1</vt:i4>
      </vt:variant>
      <vt:variant>
        <vt:lpstr>슬라이드 제목</vt:lpstr>
      </vt:variant>
      <vt:variant>
        <vt:i4>45</vt:i4>
      </vt:variant>
    </vt:vector>
  </HeadingPairs>
  <TitlesOfParts>
    <vt:vector size="66" baseType="lpstr">
      <vt:lpstr>Proxima Nova</vt:lpstr>
      <vt:lpstr>Samsung Sans</vt:lpstr>
      <vt:lpstr>나눔고딕</vt:lpstr>
      <vt:lpstr>Malgun Gothic</vt:lpstr>
      <vt:lpstr>Malgun Gothic</vt:lpstr>
      <vt:lpstr>아리따-돋움(OTF)-Medium</vt:lpstr>
      <vt:lpstr>아리따-돋움(TTF)-Bold</vt:lpstr>
      <vt:lpstr>아리따-돋움(TTF)-Medium</vt:lpstr>
      <vt:lpstr>아리따-돋움(TTF)-SemiBold</vt:lpstr>
      <vt:lpstr>아리따-돋움4.0(OTF)-Bold</vt:lpstr>
      <vt:lpstr>아리따-돋움4.0(OTF)-Light</vt:lpstr>
      <vt:lpstr>아리따-돋움4.0(OTF)-Medium</vt:lpstr>
      <vt:lpstr>아리따-돋움4.0(OTF)-SemiBold</vt:lpstr>
      <vt:lpstr>아리따-돋움4.0(TTF)-Bold</vt:lpstr>
      <vt:lpstr>아리따-돋움4.0(TTF)-Medium</vt:lpstr>
      <vt:lpstr>Arial</vt:lpstr>
      <vt:lpstr>Wingdings</vt:lpstr>
      <vt:lpstr>1_Office 테마</vt:lpstr>
      <vt:lpstr>1_디자인 사용자 지정</vt:lpstr>
      <vt:lpstr>디자인 사용자 지정</vt:lpstr>
      <vt:lpstr>think-cell Slide</vt:lpstr>
      <vt:lpstr>PowerPoint 프레젠테이션</vt:lpstr>
      <vt:lpstr>변경 이력</vt:lpstr>
      <vt:lpstr>목차 (Agenda)</vt:lpstr>
      <vt:lpstr>용어 이해</vt:lpstr>
      <vt:lpstr>Introduction reserved word</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삼성엔지니어링 Migration</dc:title>
  <dc:creator>kyh</dc:creator>
  <cp:lastModifiedBy>MZC02-SANGDOPARK</cp:lastModifiedBy>
  <cp:revision>3886</cp:revision>
  <cp:lastPrinted>2020-03-24T15:10:06Z</cp:lastPrinted>
  <dcterms:created xsi:type="dcterms:W3CDTF">2016-11-25T02:47:12Z</dcterms:created>
  <dcterms:modified xsi:type="dcterms:W3CDTF">2022-07-31T10:25:19Z</dcterms:modified>
</cp:coreProperties>
</file>