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1476" r:id="rId2"/>
    <p:sldId id="1472" r:id="rId3"/>
    <p:sldId id="1473" r:id="rId4"/>
    <p:sldId id="1474" r:id="rId5"/>
    <p:sldId id="1475" r:id="rId6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02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498" y="31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C0D5F12-2B0C-49FD-998B-045493CE83C2}" type="datetimeFigureOut">
              <a:rPr lang="ko-KR" altLang="en-US" smtClean="0"/>
              <a:t>2026-01-16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D5275BA-3047-435F-B118-F6F24CAC40E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723878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365548-BF37-4977-BC89-219863EFC6CA}" type="slidenum">
              <a:rPr lang="ko-KR" altLang="en-US" smtClean="0"/>
              <a:pPr/>
              <a:t>2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33012296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365548-BF37-4977-BC89-219863EFC6CA}" type="slidenum">
              <a:rPr lang="ko-KR" altLang="en-US" smtClean="0"/>
              <a:pPr/>
              <a:t>3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79989557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365548-BF37-4977-BC89-219863EFC6CA}" type="slidenum">
              <a:rPr lang="ko-KR" altLang="en-US" smtClean="0"/>
              <a:pPr/>
              <a:t>4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42615361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365548-BF37-4977-BC89-219863EFC6CA}" type="slidenum">
              <a:rPr lang="ko-KR" altLang="en-US" smtClean="0"/>
              <a:pPr/>
              <a:t>5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9445225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2.xml"/><Relationship Id="rId1" Type="http://schemas.openxmlformats.org/officeDocument/2006/relationships/tags" Target="../tags/tag1.xml"/><Relationship Id="rId6" Type="http://schemas.openxmlformats.org/officeDocument/2006/relationships/image" Target="../media/image2.jpeg"/><Relationship Id="rId5" Type="http://schemas.openxmlformats.org/officeDocument/2006/relationships/image" Target="../media/image1.emf"/><Relationship Id="rId4" Type="http://schemas.openxmlformats.org/officeDocument/2006/relationships/oleObject" Target="../embeddings/oleObject1.bin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4.xml"/><Relationship Id="rId1" Type="http://schemas.openxmlformats.org/officeDocument/2006/relationships/tags" Target="../tags/tag3.xml"/><Relationship Id="rId6" Type="http://schemas.openxmlformats.org/officeDocument/2006/relationships/image" Target="../media/image2.jpeg"/><Relationship Id="rId5" Type="http://schemas.openxmlformats.org/officeDocument/2006/relationships/image" Target="../media/image1.emf"/><Relationship Id="rId4" Type="http://schemas.openxmlformats.org/officeDocument/2006/relationships/oleObject" Target="../embeddings/oleObject1.bin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6.xml"/><Relationship Id="rId1" Type="http://schemas.openxmlformats.org/officeDocument/2006/relationships/tags" Target="../tags/tag5.xml"/><Relationship Id="rId6" Type="http://schemas.openxmlformats.org/officeDocument/2006/relationships/image" Target="../media/image2.jpeg"/><Relationship Id="rId5" Type="http://schemas.openxmlformats.org/officeDocument/2006/relationships/image" Target="../media/image1.emf"/><Relationship Id="rId4" Type="http://schemas.openxmlformats.org/officeDocument/2006/relationships/oleObject" Target="../embeddings/oleObject1.bin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8.xml"/><Relationship Id="rId1" Type="http://schemas.openxmlformats.org/officeDocument/2006/relationships/tags" Target="../tags/tag7.xml"/><Relationship Id="rId6" Type="http://schemas.openxmlformats.org/officeDocument/2006/relationships/image" Target="../media/image2.jpeg"/><Relationship Id="rId5" Type="http://schemas.openxmlformats.org/officeDocument/2006/relationships/image" Target="../media/image1.emf"/><Relationship Id="rId4" Type="http://schemas.openxmlformats.org/officeDocument/2006/relationships/oleObject" Target="../embeddings/oleObject1.bin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20BDFBF8-30C5-31A9-12A4-5F8B88283D7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02950F72-E502-04FD-1EA0-91686BAD3D5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440B3B7F-AF86-24C7-03D5-E9A2A90763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EAB39-9FF4-4115-90A3-E6A37F19BFAD}" type="datetimeFigureOut">
              <a:rPr lang="ko-KR" altLang="en-US" smtClean="0"/>
              <a:t>2026-01-16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512D4990-6C65-4BB1-885F-DB1A575782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0184B859-AE62-5C56-E481-DEDDF00C5E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563C1D-C408-43FC-8DCE-77654B9BD73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366839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89D285FE-88AE-BD8D-7A64-E2F0F45588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BAF10551-C366-D5D4-2F3C-50619B788C6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C0681A89-232D-09FD-B035-C4234A9ABF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EAB39-9FF4-4115-90A3-E6A37F19BFAD}" type="datetimeFigureOut">
              <a:rPr lang="ko-KR" altLang="en-US" smtClean="0"/>
              <a:t>2026-01-16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89ADA230-6048-73EC-6CE5-49F6E89465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A0945D01-8866-DC7E-37F4-07D97EC27A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563C1D-C408-43FC-8DCE-77654B9BD73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160673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AD6F741E-7D59-1E00-0571-EF57842140B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1607186B-4567-8E27-60E0-3C9D95F15AD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095E6AB1-9E3E-2ABB-382E-D0BDC39A30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EAB39-9FF4-4115-90A3-E6A37F19BFAD}" type="datetimeFigureOut">
              <a:rPr lang="ko-KR" altLang="en-US" smtClean="0"/>
              <a:t>2026-01-16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7303DABF-546F-BA42-3D9B-287C5F36FE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05A1F11B-78D3-F309-1B89-2D8A9FB3A3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563C1D-C408-43FC-8DCE-77654B9BD73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6313240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1" name="개체 20" hidden="1"/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954" y="1589"/>
          <a:ext cx="1953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360" imgH="360" progId="">
                  <p:embed/>
                </p:oleObj>
              </mc:Choice>
              <mc:Fallback>
                <p:oleObj name="think-cell Slide" r:id="rId4" imgW="360" imgH="360" progId="">
                  <p:embed/>
                  <p:pic>
                    <p:nvPicPr>
                      <p:cNvPr id="21" name="개체 20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54" y="1589"/>
                        <a:ext cx="1953" cy="1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슬라이드 번호 개체 틀 28"/>
          <p:cNvSpPr>
            <a:spLocks noGrp="1"/>
          </p:cNvSpPr>
          <p:nvPr>
            <p:ph type="sldNum" sz="quarter" idx="12"/>
            <p:custDataLst>
              <p:tags r:id="rId2"/>
            </p:custDataLst>
          </p:nvPr>
        </p:nvSpPr>
        <p:spPr bwMode="gray">
          <a:xfrm>
            <a:off x="5712835" y="6525345"/>
            <a:ext cx="766331" cy="188911"/>
          </a:xfrm>
          <a:prstGeom prst="rect">
            <a:avLst/>
          </a:prstGeom>
        </p:spPr>
        <p:txBody>
          <a:bodyPr/>
          <a:lstStyle>
            <a:lvl1pPr>
              <a:defRPr lang="ko-KR" altLang="en-US" smtClean="0">
                <a:solidFill>
                  <a:prstClr val="black">
                    <a:tint val="75000"/>
                  </a:prstClr>
                </a:solidFill>
                <a:latin typeface="아리따-돋움(OTF)-Medium"/>
                <a:ea typeface="아리따-돋움(OTF)-Medium"/>
                <a:sym typeface="아리따-돋움(OTF)-Medium"/>
              </a:defRPr>
            </a:lvl1pPr>
          </a:lstStyle>
          <a:p>
            <a:fld id="{33936384-6829-4736-91C5-B78CFB86700B}" type="slidenum">
              <a:rPr lang="en-US" altLang="ko-KR" smtClean="0"/>
              <a:pPr/>
              <a:t>‹#›</a:t>
            </a:fld>
            <a:endParaRPr lang="en-US" dirty="0"/>
          </a:p>
        </p:txBody>
      </p:sp>
      <p:cxnSp>
        <p:nvCxnSpPr>
          <p:cNvPr id="25" name="직선 연결선 18"/>
          <p:cNvCxnSpPr/>
          <p:nvPr userDrawn="1"/>
        </p:nvCxnSpPr>
        <p:spPr>
          <a:xfrm>
            <a:off x="246735" y="476672"/>
            <a:ext cx="11698530" cy="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제목 18"/>
          <p:cNvSpPr>
            <a:spLocks noGrp="1"/>
          </p:cNvSpPr>
          <p:nvPr>
            <p:ph type="title"/>
          </p:nvPr>
        </p:nvSpPr>
        <p:spPr>
          <a:xfrm>
            <a:off x="246735" y="109603"/>
            <a:ext cx="8596647" cy="341668"/>
          </a:xfrm>
          <a:prstGeom prst="rect">
            <a:avLst/>
          </a:prstGeom>
        </p:spPr>
        <p:txBody>
          <a:bodyPr anchor="ctr"/>
          <a:lstStyle>
            <a:lvl1pPr algn="l">
              <a:defRPr kumimoji="0" lang="ko-KR" altLang="en-US" sz="2000" kern="1200" spc="-150" dirty="0">
                <a:solidFill>
                  <a:schemeClr val="tx1">
                    <a:lumMod val="65000"/>
                    <a:lumOff val="35000"/>
                  </a:schemeClr>
                </a:solidFill>
                <a:latin typeface="아리따-돋움(TTF)-Bold" pitchFamily="18" charset="-127"/>
                <a:ea typeface="아리따-돋움(TTF)-Bold" pitchFamily="18" charset="-127"/>
                <a:cs typeface="+mn-cs"/>
                <a:sym typeface="아리따-돋움(OTF)-Medium"/>
              </a:defRPr>
            </a:lvl1pPr>
          </a:lstStyle>
          <a:p>
            <a:pPr marL="0" lvl="0" algn="l" defTabSz="914400" rtl="0" eaLnBrk="1" latinLnBrk="1" hangingPunct="1">
              <a:defRPr/>
            </a:pPr>
            <a:r>
              <a:rPr lang="ko-KR" altLang="en-US" dirty="0"/>
              <a:t>마스터 제목 스타일 편집</a:t>
            </a:r>
          </a:p>
        </p:txBody>
      </p:sp>
      <p:sp>
        <p:nvSpPr>
          <p:cNvPr id="31" name="텍스트 개체 틀 25"/>
          <p:cNvSpPr>
            <a:spLocks noGrp="1"/>
          </p:cNvSpPr>
          <p:nvPr>
            <p:ph type="body" sz="quarter" idx="13"/>
          </p:nvPr>
        </p:nvSpPr>
        <p:spPr>
          <a:xfrm>
            <a:off x="8829407" y="248998"/>
            <a:ext cx="3101883" cy="227674"/>
          </a:xfrm>
          <a:prstGeom prst="rect">
            <a:avLst/>
          </a:prstGeom>
        </p:spPr>
        <p:txBody>
          <a:bodyPr/>
          <a:lstStyle>
            <a:lvl1pPr marL="0" algn="r" defTabSz="914400" rtl="0" eaLnBrk="1" latinLnBrk="1" hangingPunct="1">
              <a:spcBef>
                <a:spcPct val="0"/>
              </a:spcBef>
              <a:buFontTx/>
              <a:buNone/>
              <a:defRPr lang="ko-KR" altLang="en-US" sz="1400" b="0" kern="1200" spc="-150">
                <a:solidFill>
                  <a:schemeClr val="tx1">
                    <a:lumMod val="65000"/>
                    <a:lumOff val="35000"/>
                  </a:schemeClr>
                </a:solidFill>
                <a:latin typeface="아리따-돋움(TTF)-Bold" pitchFamily="18" charset="-127"/>
                <a:ea typeface="아리따-돋움(TTF)-Bold" pitchFamily="18" charset="-127"/>
                <a:cs typeface="+mn-cs"/>
                <a:sym typeface="아리따-돋움(OTF)-Medium"/>
              </a:defRPr>
            </a:lvl1pPr>
            <a:lvl2pPr>
              <a:buFontTx/>
              <a:buNone/>
              <a:defRPr/>
            </a:lvl2pPr>
            <a:lvl3pPr>
              <a:buFontTx/>
              <a:buNone/>
              <a:defRPr/>
            </a:lvl3pPr>
            <a:lvl4pPr>
              <a:buFontTx/>
              <a:buNone/>
              <a:defRPr/>
            </a:lvl4pPr>
            <a:lvl5pPr>
              <a:buFontTx/>
              <a:buNone/>
              <a:defRPr/>
            </a:lvl5pPr>
          </a:lstStyle>
          <a:p>
            <a:pPr marL="0" lvl="0" algn="l" defTabSz="914400" rtl="0" eaLnBrk="1" latinLnBrk="1" hangingPunct="1">
              <a:spcBef>
                <a:spcPct val="0"/>
              </a:spcBef>
              <a:buNone/>
              <a:defRPr/>
            </a:pPr>
            <a:endParaRPr lang="ko-KR" altLang="en-US" dirty="0"/>
          </a:p>
        </p:txBody>
      </p:sp>
      <p:cxnSp>
        <p:nvCxnSpPr>
          <p:cNvPr id="35" name="직선 연결선 34"/>
          <p:cNvCxnSpPr/>
          <p:nvPr userDrawn="1"/>
        </p:nvCxnSpPr>
        <p:spPr>
          <a:xfrm>
            <a:off x="246185" y="6524625"/>
            <a:ext cx="11699631" cy="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6" name="그림 35"/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50188" y="6597353"/>
            <a:ext cx="1595077" cy="125367"/>
          </a:xfrm>
          <a:prstGeom prst="rect">
            <a:avLst/>
          </a:prstGeom>
        </p:spPr>
      </p:pic>
      <p:sp>
        <p:nvSpPr>
          <p:cNvPr id="37" name="TextBox 15"/>
          <p:cNvSpPr txBox="1"/>
          <p:nvPr userDrawn="1"/>
        </p:nvSpPr>
        <p:spPr bwMode="gray">
          <a:xfrm>
            <a:off x="129241" y="6525345"/>
            <a:ext cx="138839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ko-KR"/>
            </a:defPPr>
            <a:lvl1pPr algn="l" rtl="0" fontAlgn="base" latinLnBrk="1">
              <a:spcBef>
                <a:spcPct val="0"/>
              </a:spcBef>
              <a:spcAft>
                <a:spcPct val="0"/>
              </a:spcAft>
              <a:defRPr kumimoji="1" sz="1200" kern="1200">
                <a:solidFill>
                  <a:srgbClr val="5F5F5F"/>
                </a:solidFill>
                <a:latin typeface="아리따M" pitchFamily="18" charset="-127"/>
                <a:ea typeface="굴림" pitchFamily="50" charset="-127"/>
                <a:cs typeface="+mn-cs"/>
              </a:defRPr>
            </a:lvl1pPr>
            <a:lvl2pPr marL="457200" algn="l" rtl="0" fontAlgn="base" latinLnBrk="1">
              <a:spcBef>
                <a:spcPct val="0"/>
              </a:spcBef>
              <a:spcAft>
                <a:spcPct val="0"/>
              </a:spcAft>
              <a:defRPr kumimoji="1" sz="1200" kern="1200">
                <a:solidFill>
                  <a:srgbClr val="5F5F5F"/>
                </a:solidFill>
                <a:latin typeface="아리따M" pitchFamily="18" charset="-127"/>
                <a:ea typeface="굴림" pitchFamily="50" charset="-127"/>
                <a:cs typeface="+mn-cs"/>
              </a:defRPr>
            </a:lvl2pPr>
            <a:lvl3pPr marL="914400" algn="l" rtl="0" fontAlgn="base" latinLnBrk="1">
              <a:spcBef>
                <a:spcPct val="0"/>
              </a:spcBef>
              <a:spcAft>
                <a:spcPct val="0"/>
              </a:spcAft>
              <a:defRPr kumimoji="1" sz="1200" kern="1200">
                <a:solidFill>
                  <a:srgbClr val="5F5F5F"/>
                </a:solidFill>
                <a:latin typeface="아리따M" pitchFamily="18" charset="-127"/>
                <a:ea typeface="굴림" pitchFamily="50" charset="-127"/>
                <a:cs typeface="+mn-cs"/>
              </a:defRPr>
            </a:lvl3pPr>
            <a:lvl4pPr marL="1371600" algn="l" rtl="0" fontAlgn="base" latinLnBrk="1">
              <a:spcBef>
                <a:spcPct val="0"/>
              </a:spcBef>
              <a:spcAft>
                <a:spcPct val="0"/>
              </a:spcAft>
              <a:defRPr kumimoji="1" sz="1200" kern="1200">
                <a:solidFill>
                  <a:srgbClr val="5F5F5F"/>
                </a:solidFill>
                <a:latin typeface="아리따M" pitchFamily="18" charset="-127"/>
                <a:ea typeface="굴림" pitchFamily="50" charset="-127"/>
                <a:cs typeface="+mn-cs"/>
              </a:defRPr>
            </a:lvl4pPr>
            <a:lvl5pPr marL="1828800" algn="l" rtl="0" fontAlgn="base" latinLnBrk="1">
              <a:spcBef>
                <a:spcPct val="0"/>
              </a:spcBef>
              <a:spcAft>
                <a:spcPct val="0"/>
              </a:spcAft>
              <a:defRPr kumimoji="1" sz="1200" kern="1200">
                <a:solidFill>
                  <a:srgbClr val="5F5F5F"/>
                </a:solidFill>
                <a:latin typeface="아리따M" pitchFamily="18" charset="-127"/>
                <a:ea typeface="굴림" pitchFamily="50" charset="-127"/>
                <a:cs typeface="+mn-cs"/>
              </a:defRPr>
            </a:lvl5pPr>
            <a:lvl6pPr marL="2286000" algn="l" defTabSz="914400" rtl="0" eaLnBrk="1" latinLnBrk="1" hangingPunct="1">
              <a:defRPr kumimoji="1" sz="1200" kern="1200">
                <a:solidFill>
                  <a:srgbClr val="5F5F5F"/>
                </a:solidFill>
                <a:latin typeface="아리따M" pitchFamily="18" charset="-127"/>
                <a:ea typeface="굴림" pitchFamily="50" charset="-127"/>
                <a:cs typeface="+mn-cs"/>
              </a:defRPr>
            </a:lvl6pPr>
            <a:lvl7pPr marL="2743200" algn="l" defTabSz="914400" rtl="0" eaLnBrk="1" latinLnBrk="1" hangingPunct="1">
              <a:defRPr kumimoji="1" sz="1200" kern="1200">
                <a:solidFill>
                  <a:srgbClr val="5F5F5F"/>
                </a:solidFill>
                <a:latin typeface="아리따M" pitchFamily="18" charset="-127"/>
                <a:ea typeface="굴림" pitchFamily="50" charset="-127"/>
                <a:cs typeface="+mn-cs"/>
              </a:defRPr>
            </a:lvl7pPr>
            <a:lvl8pPr marL="3200400" algn="l" defTabSz="914400" rtl="0" eaLnBrk="1" latinLnBrk="1" hangingPunct="1">
              <a:defRPr kumimoji="1" sz="1200" kern="1200">
                <a:solidFill>
                  <a:srgbClr val="5F5F5F"/>
                </a:solidFill>
                <a:latin typeface="아리따M" pitchFamily="18" charset="-127"/>
                <a:ea typeface="굴림" pitchFamily="50" charset="-127"/>
                <a:cs typeface="+mn-cs"/>
              </a:defRPr>
            </a:lvl8pPr>
            <a:lvl9pPr marL="3657600" algn="l" defTabSz="914400" rtl="0" eaLnBrk="1" latinLnBrk="1" hangingPunct="1">
              <a:defRPr kumimoji="1" sz="1200" kern="1200">
                <a:solidFill>
                  <a:srgbClr val="5F5F5F"/>
                </a:solidFill>
                <a:latin typeface="아리따M" pitchFamily="18" charset="-127"/>
                <a:ea typeface="굴림" pitchFamily="50" charset="-127"/>
                <a:cs typeface="+mn-cs"/>
              </a:defRPr>
            </a:lvl9pPr>
          </a:lstStyle>
          <a:p>
            <a:r>
              <a:rPr lang="en-US" altLang="ko-KR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아리따-돋움_TTF_SemiBold" panose="02020603020101020101" pitchFamily="18" charset="-127"/>
                <a:ea typeface="아리따-돋움_TTF_SemiBold" panose="02020603020101020101" pitchFamily="18" charset="-127"/>
              </a:rPr>
              <a:t>Grow Together</a:t>
            </a:r>
            <a:endParaRPr lang="ko-KR" altLang="en-US" sz="1400" dirty="0">
              <a:solidFill>
                <a:schemeClr val="tx1">
                  <a:lumMod val="50000"/>
                  <a:lumOff val="50000"/>
                </a:schemeClr>
              </a:solidFill>
              <a:latin typeface="아리따-돋움_TTF_SemiBold" panose="02020603020101020101" pitchFamily="18" charset="-127"/>
              <a:ea typeface="아리따-돋움_TTF_SemiBold" panose="02020603020101020101" pitchFamily="18" charset="-127"/>
            </a:endParaRPr>
          </a:p>
        </p:txBody>
      </p:sp>
      <p:cxnSp>
        <p:nvCxnSpPr>
          <p:cNvPr id="38" name="직선 연결선 11"/>
          <p:cNvCxnSpPr/>
          <p:nvPr userDrawn="1"/>
        </p:nvCxnSpPr>
        <p:spPr>
          <a:xfrm>
            <a:off x="291124" y="0"/>
            <a:ext cx="11609754" cy="0"/>
          </a:xfrm>
          <a:prstGeom prst="line">
            <a:avLst/>
          </a:prstGeom>
          <a:ln w="5715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모서리가 둥근 직사각형 12"/>
          <p:cNvSpPr/>
          <p:nvPr userDrawn="1"/>
        </p:nvSpPr>
        <p:spPr>
          <a:xfrm>
            <a:off x="7887262" y="-3002"/>
            <a:ext cx="1152128" cy="252000"/>
          </a:xfrm>
          <a:prstGeom prst="roundRect">
            <a:avLst/>
          </a:prstGeom>
          <a:noFill/>
          <a:ln w="1905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wrap="none" lIns="0" tIns="0" rIns="0" bIns="0" rtlCol="0" anchor="ctr"/>
          <a:lstStyle/>
          <a:p>
            <a:pPr algn="ctr"/>
            <a:r>
              <a:rPr lang="en-US" altLang="ko-KR" sz="1000" b="1" dirty="0">
                <a:solidFill>
                  <a:schemeClr val="bg1">
                    <a:lumMod val="65000"/>
                  </a:schemeClr>
                </a:solidFill>
                <a:latin typeface="아리따-돋움(TTF)-Bold" pitchFamily="18" charset="-127"/>
                <a:ea typeface="아리따-돋움(TTF)-Bold" pitchFamily="18" charset="-127"/>
              </a:rPr>
              <a:t>Winning Brands</a:t>
            </a:r>
            <a:endParaRPr lang="ko-KR" altLang="en-US" sz="1000" b="1" dirty="0">
              <a:solidFill>
                <a:schemeClr val="bg1">
                  <a:lumMod val="65000"/>
                </a:schemeClr>
              </a:solidFill>
              <a:latin typeface="아리따-돋움(TTF)-Bold" pitchFamily="18" charset="-127"/>
              <a:ea typeface="아리따-돋움(TTF)-Bold" pitchFamily="18" charset="-127"/>
            </a:endParaRPr>
          </a:p>
        </p:txBody>
      </p:sp>
      <p:sp>
        <p:nvSpPr>
          <p:cNvPr id="40" name="모서리가 둥근 직사각형 13"/>
          <p:cNvSpPr/>
          <p:nvPr userDrawn="1"/>
        </p:nvSpPr>
        <p:spPr>
          <a:xfrm>
            <a:off x="9105975" y="-3002"/>
            <a:ext cx="1720065" cy="252000"/>
          </a:xfrm>
          <a:prstGeom prst="roundRect">
            <a:avLst/>
          </a:prstGeom>
          <a:noFill/>
          <a:ln w="1905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wrap="none" lIns="0" tIns="0" rIns="0" bIns="0" rtlCol="0" anchor="ctr"/>
          <a:lstStyle/>
          <a:p>
            <a:pPr algn="ctr"/>
            <a:r>
              <a:rPr lang="en-US" altLang="ko-KR" sz="1000" b="1" dirty="0">
                <a:solidFill>
                  <a:schemeClr val="bg1">
                    <a:lumMod val="65000"/>
                  </a:schemeClr>
                </a:solidFill>
                <a:latin typeface="아리따-돋움(TTF)-Bold" pitchFamily="18" charset="-127"/>
                <a:ea typeface="아리따-돋움(TTF)-Bold" pitchFamily="18" charset="-127"/>
              </a:rPr>
              <a:t>Digital Transformation</a:t>
            </a:r>
            <a:endParaRPr lang="ko-KR" altLang="en-US" sz="1000" b="1" dirty="0">
              <a:solidFill>
                <a:schemeClr val="bg1">
                  <a:lumMod val="65000"/>
                </a:schemeClr>
              </a:solidFill>
              <a:latin typeface="아리따-돋움(TTF)-Bold" pitchFamily="18" charset="-127"/>
              <a:ea typeface="아리따-돋움(TTF)-Bold" pitchFamily="18" charset="-127"/>
            </a:endParaRPr>
          </a:p>
        </p:txBody>
      </p:sp>
      <p:sp>
        <p:nvSpPr>
          <p:cNvPr id="41" name="모서리가 둥근 직사각형 17"/>
          <p:cNvSpPr/>
          <p:nvPr userDrawn="1"/>
        </p:nvSpPr>
        <p:spPr>
          <a:xfrm>
            <a:off x="10881763" y="-3002"/>
            <a:ext cx="1013954" cy="252000"/>
          </a:xfrm>
          <a:prstGeom prst="roundRect">
            <a:avLst/>
          </a:prstGeom>
          <a:noFill/>
          <a:ln w="1905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wrap="none" lIns="0" tIns="0" rIns="0" bIns="0" rtlCol="0" anchor="ctr"/>
          <a:lstStyle/>
          <a:p>
            <a:pPr algn="ctr"/>
            <a:r>
              <a:rPr lang="en-US" altLang="ko-KR" sz="1000" b="1" dirty="0">
                <a:solidFill>
                  <a:schemeClr val="bg1">
                    <a:lumMod val="65000"/>
                  </a:schemeClr>
                </a:solidFill>
                <a:latin typeface="아리따-돋움(TTF)-Bold" pitchFamily="18" charset="-127"/>
                <a:ea typeface="아리따-돋움(TTF)-Bold" pitchFamily="18" charset="-127"/>
              </a:rPr>
              <a:t>Restructuring</a:t>
            </a:r>
            <a:endParaRPr lang="ko-KR" altLang="en-US" sz="1000" b="1" dirty="0">
              <a:solidFill>
                <a:schemeClr val="bg1">
                  <a:lumMod val="65000"/>
                </a:schemeClr>
              </a:solidFill>
              <a:latin typeface="아리따-돋움(TTF)-Bold" pitchFamily="18" charset="-127"/>
              <a:ea typeface="아리따-돋움(TTF)-Bold" pitchFamily="18" charset="-127"/>
            </a:endParaRPr>
          </a:p>
        </p:txBody>
      </p:sp>
      <p:sp>
        <p:nvSpPr>
          <p:cNvPr id="42" name="제목 18"/>
          <p:cNvSpPr txBox="1">
            <a:spLocks/>
          </p:cNvSpPr>
          <p:nvPr userDrawn="1"/>
        </p:nvSpPr>
        <p:spPr>
          <a:xfrm>
            <a:off x="245117" y="38654"/>
            <a:ext cx="8596647" cy="210344"/>
          </a:xfrm>
          <a:prstGeom prst="rect">
            <a:avLst/>
          </a:prstGeom>
        </p:spPr>
        <p:txBody>
          <a:bodyPr anchor="ctr"/>
          <a:lstStyle>
            <a:lvl1pPr algn="l" defTabSz="914400" rtl="0" eaLnBrk="1" latinLnBrk="1" hangingPunct="1">
              <a:spcBef>
                <a:spcPct val="0"/>
              </a:spcBef>
              <a:buNone/>
              <a:defRPr lang="ko-KR" altLang="en-US" sz="2000" kern="1200" spc="-150" dirty="0" smtClean="0">
                <a:solidFill>
                  <a:srgbClr val="19396B"/>
                </a:solidFill>
                <a:latin typeface="아리따-돋움(TTF)-Bold" panose="02020603020101020101" pitchFamily="18" charset="-127"/>
                <a:ea typeface="아리따-돋움(TTF)-Bold" panose="02020603020101020101" pitchFamily="18" charset="-127"/>
                <a:cs typeface="+mn-cs"/>
                <a:sym typeface="아리따-돋움(OTF)-Medium"/>
              </a:defRPr>
            </a:lvl1pPr>
          </a:lstStyle>
          <a:p>
            <a:pPr>
              <a:defRPr/>
            </a:pPr>
            <a:endParaRPr lang="ko-KR" altLang="en-US" sz="2000" dirty="0"/>
          </a:p>
        </p:txBody>
      </p:sp>
    </p:spTree>
    <p:extLst>
      <p:ext uri="{BB962C8B-B14F-4D97-AF65-F5344CB8AC3E}">
        <p14:creationId xmlns:p14="http://schemas.microsoft.com/office/powerpoint/2010/main" val="214854463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1" name="개체 20" hidden="1"/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954" y="1589"/>
          <a:ext cx="1953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360" imgH="360" progId="">
                  <p:embed/>
                </p:oleObj>
              </mc:Choice>
              <mc:Fallback>
                <p:oleObj name="think-cell Slide" r:id="rId4" imgW="360" imgH="360" progId="">
                  <p:embed/>
                  <p:pic>
                    <p:nvPicPr>
                      <p:cNvPr id="21" name="개체 20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54" y="1589"/>
                        <a:ext cx="1953" cy="1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슬라이드 번호 개체 틀 28"/>
          <p:cNvSpPr>
            <a:spLocks noGrp="1"/>
          </p:cNvSpPr>
          <p:nvPr>
            <p:ph type="sldNum" sz="quarter" idx="12"/>
            <p:custDataLst>
              <p:tags r:id="rId2"/>
            </p:custDataLst>
          </p:nvPr>
        </p:nvSpPr>
        <p:spPr bwMode="gray">
          <a:xfrm>
            <a:off x="5712835" y="6525345"/>
            <a:ext cx="766331" cy="188911"/>
          </a:xfrm>
          <a:prstGeom prst="rect">
            <a:avLst/>
          </a:prstGeom>
        </p:spPr>
        <p:txBody>
          <a:bodyPr/>
          <a:lstStyle>
            <a:lvl1pPr>
              <a:defRPr lang="ko-KR" altLang="en-US" smtClean="0">
                <a:solidFill>
                  <a:prstClr val="black">
                    <a:tint val="75000"/>
                  </a:prstClr>
                </a:solidFill>
                <a:latin typeface="아리따-돋움(OTF)-Medium"/>
                <a:ea typeface="아리따-돋움(OTF)-Medium"/>
                <a:sym typeface="아리따-돋움(OTF)-Medium"/>
              </a:defRPr>
            </a:lvl1pPr>
          </a:lstStyle>
          <a:p>
            <a:fld id="{33936384-6829-4736-91C5-B78CFB86700B}" type="slidenum">
              <a:rPr lang="en-US" altLang="ko-KR" smtClean="0"/>
              <a:pPr/>
              <a:t>‹#›</a:t>
            </a:fld>
            <a:endParaRPr lang="en-US" dirty="0"/>
          </a:p>
        </p:txBody>
      </p:sp>
      <p:cxnSp>
        <p:nvCxnSpPr>
          <p:cNvPr id="25" name="직선 연결선 18"/>
          <p:cNvCxnSpPr/>
          <p:nvPr userDrawn="1"/>
        </p:nvCxnSpPr>
        <p:spPr>
          <a:xfrm>
            <a:off x="246735" y="476672"/>
            <a:ext cx="11698530" cy="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제목 18"/>
          <p:cNvSpPr>
            <a:spLocks noGrp="1"/>
          </p:cNvSpPr>
          <p:nvPr>
            <p:ph type="title"/>
          </p:nvPr>
        </p:nvSpPr>
        <p:spPr>
          <a:xfrm>
            <a:off x="246735" y="109603"/>
            <a:ext cx="8596647" cy="341668"/>
          </a:xfrm>
          <a:prstGeom prst="rect">
            <a:avLst/>
          </a:prstGeom>
        </p:spPr>
        <p:txBody>
          <a:bodyPr anchor="ctr"/>
          <a:lstStyle>
            <a:lvl1pPr algn="l">
              <a:defRPr kumimoji="0" lang="ko-KR" altLang="en-US" sz="2000" kern="1200" spc="-150" dirty="0">
                <a:solidFill>
                  <a:schemeClr val="tx1">
                    <a:lumMod val="65000"/>
                    <a:lumOff val="35000"/>
                  </a:schemeClr>
                </a:solidFill>
                <a:latin typeface="아리따-돋움(TTF)-Bold" pitchFamily="18" charset="-127"/>
                <a:ea typeface="아리따-돋움(TTF)-Bold" pitchFamily="18" charset="-127"/>
                <a:cs typeface="+mn-cs"/>
                <a:sym typeface="아리따-돋움(OTF)-Medium"/>
              </a:defRPr>
            </a:lvl1pPr>
          </a:lstStyle>
          <a:p>
            <a:pPr marL="0" lvl="0" algn="l" defTabSz="914400" rtl="0" eaLnBrk="1" latinLnBrk="1" hangingPunct="1">
              <a:defRPr/>
            </a:pPr>
            <a:r>
              <a:rPr lang="ko-KR" altLang="en-US" dirty="0"/>
              <a:t>마스터 제목 스타일 편집</a:t>
            </a:r>
          </a:p>
        </p:txBody>
      </p:sp>
      <p:sp>
        <p:nvSpPr>
          <p:cNvPr id="31" name="텍스트 개체 틀 25"/>
          <p:cNvSpPr>
            <a:spLocks noGrp="1"/>
          </p:cNvSpPr>
          <p:nvPr>
            <p:ph type="body" sz="quarter" idx="13"/>
          </p:nvPr>
        </p:nvSpPr>
        <p:spPr>
          <a:xfrm>
            <a:off x="8829407" y="248998"/>
            <a:ext cx="3101883" cy="227674"/>
          </a:xfrm>
          <a:prstGeom prst="rect">
            <a:avLst/>
          </a:prstGeom>
        </p:spPr>
        <p:txBody>
          <a:bodyPr/>
          <a:lstStyle>
            <a:lvl1pPr marL="0" algn="r" defTabSz="914400" rtl="0" eaLnBrk="1" latinLnBrk="1" hangingPunct="1">
              <a:spcBef>
                <a:spcPct val="0"/>
              </a:spcBef>
              <a:buFontTx/>
              <a:buNone/>
              <a:defRPr lang="ko-KR" altLang="en-US" sz="1400" b="0" kern="1200" spc="-150">
                <a:solidFill>
                  <a:schemeClr val="tx1">
                    <a:lumMod val="65000"/>
                    <a:lumOff val="35000"/>
                  </a:schemeClr>
                </a:solidFill>
                <a:latin typeface="아리따-돋움(TTF)-Bold" pitchFamily="18" charset="-127"/>
                <a:ea typeface="아리따-돋움(TTF)-Bold" pitchFamily="18" charset="-127"/>
                <a:cs typeface="+mn-cs"/>
                <a:sym typeface="아리따-돋움(OTF)-Medium"/>
              </a:defRPr>
            </a:lvl1pPr>
            <a:lvl2pPr>
              <a:buFontTx/>
              <a:buNone/>
              <a:defRPr/>
            </a:lvl2pPr>
            <a:lvl3pPr>
              <a:buFontTx/>
              <a:buNone/>
              <a:defRPr/>
            </a:lvl3pPr>
            <a:lvl4pPr>
              <a:buFontTx/>
              <a:buNone/>
              <a:defRPr/>
            </a:lvl4pPr>
            <a:lvl5pPr>
              <a:buFontTx/>
              <a:buNone/>
              <a:defRPr/>
            </a:lvl5pPr>
          </a:lstStyle>
          <a:p>
            <a:pPr marL="0" lvl="0" algn="l" defTabSz="914400" rtl="0" eaLnBrk="1" latinLnBrk="1" hangingPunct="1">
              <a:spcBef>
                <a:spcPct val="0"/>
              </a:spcBef>
              <a:buNone/>
              <a:defRPr/>
            </a:pPr>
            <a:endParaRPr lang="ko-KR" altLang="en-US" dirty="0"/>
          </a:p>
        </p:txBody>
      </p:sp>
      <p:cxnSp>
        <p:nvCxnSpPr>
          <p:cNvPr id="35" name="직선 연결선 34"/>
          <p:cNvCxnSpPr/>
          <p:nvPr userDrawn="1"/>
        </p:nvCxnSpPr>
        <p:spPr>
          <a:xfrm>
            <a:off x="246185" y="6524625"/>
            <a:ext cx="11699631" cy="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6" name="그림 35"/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50188" y="6597353"/>
            <a:ext cx="1595077" cy="125367"/>
          </a:xfrm>
          <a:prstGeom prst="rect">
            <a:avLst/>
          </a:prstGeom>
        </p:spPr>
      </p:pic>
      <p:sp>
        <p:nvSpPr>
          <p:cNvPr id="37" name="TextBox 15"/>
          <p:cNvSpPr txBox="1"/>
          <p:nvPr userDrawn="1"/>
        </p:nvSpPr>
        <p:spPr bwMode="gray">
          <a:xfrm>
            <a:off x="129241" y="6525345"/>
            <a:ext cx="138839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ko-KR"/>
            </a:defPPr>
            <a:lvl1pPr algn="l" rtl="0" fontAlgn="base" latinLnBrk="1">
              <a:spcBef>
                <a:spcPct val="0"/>
              </a:spcBef>
              <a:spcAft>
                <a:spcPct val="0"/>
              </a:spcAft>
              <a:defRPr kumimoji="1" sz="1200" kern="1200">
                <a:solidFill>
                  <a:srgbClr val="5F5F5F"/>
                </a:solidFill>
                <a:latin typeface="아리따M" pitchFamily="18" charset="-127"/>
                <a:ea typeface="굴림" pitchFamily="50" charset="-127"/>
                <a:cs typeface="+mn-cs"/>
              </a:defRPr>
            </a:lvl1pPr>
            <a:lvl2pPr marL="457200" algn="l" rtl="0" fontAlgn="base" latinLnBrk="1">
              <a:spcBef>
                <a:spcPct val="0"/>
              </a:spcBef>
              <a:spcAft>
                <a:spcPct val="0"/>
              </a:spcAft>
              <a:defRPr kumimoji="1" sz="1200" kern="1200">
                <a:solidFill>
                  <a:srgbClr val="5F5F5F"/>
                </a:solidFill>
                <a:latin typeface="아리따M" pitchFamily="18" charset="-127"/>
                <a:ea typeface="굴림" pitchFamily="50" charset="-127"/>
                <a:cs typeface="+mn-cs"/>
              </a:defRPr>
            </a:lvl2pPr>
            <a:lvl3pPr marL="914400" algn="l" rtl="0" fontAlgn="base" latinLnBrk="1">
              <a:spcBef>
                <a:spcPct val="0"/>
              </a:spcBef>
              <a:spcAft>
                <a:spcPct val="0"/>
              </a:spcAft>
              <a:defRPr kumimoji="1" sz="1200" kern="1200">
                <a:solidFill>
                  <a:srgbClr val="5F5F5F"/>
                </a:solidFill>
                <a:latin typeface="아리따M" pitchFamily="18" charset="-127"/>
                <a:ea typeface="굴림" pitchFamily="50" charset="-127"/>
                <a:cs typeface="+mn-cs"/>
              </a:defRPr>
            </a:lvl3pPr>
            <a:lvl4pPr marL="1371600" algn="l" rtl="0" fontAlgn="base" latinLnBrk="1">
              <a:spcBef>
                <a:spcPct val="0"/>
              </a:spcBef>
              <a:spcAft>
                <a:spcPct val="0"/>
              </a:spcAft>
              <a:defRPr kumimoji="1" sz="1200" kern="1200">
                <a:solidFill>
                  <a:srgbClr val="5F5F5F"/>
                </a:solidFill>
                <a:latin typeface="아리따M" pitchFamily="18" charset="-127"/>
                <a:ea typeface="굴림" pitchFamily="50" charset="-127"/>
                <a:cs typeface="+mn-cs"/>
              </a:defRPr>
            </a:lvl4pPr>
            <a:lvl5pPr marL="1828800" algn="l" rtl="0" fontAlgn="base" latinLnBrk="1">
              <a:spcBef>
                <a:spcPct val="0"/>
              </a:spcBef>
              <a:spcAft>
                <a:spcPct val="0"/>
              </a:spcAft>
              <a:defRPr kumimoji="1" sz="1200" kern="1200">
                <a:solidFill>
                  <a:srgbClr val="5F5F5F"/>
                </a:solidFill>
                <a:latin typeface="아리따M" pitchFamily="18" charset="-127"/>
                <a:ea typeface="굴림" pitchFamily="50" charset="-127"/>
                <a:cs typeface="+mn-cs"/>
              </a:defRPr>
            </a:lvl5pPr>
            <a:lvl6pPr marL="2286000" algn="l" defTabSz="914400" rtl="0" eaLnBrk="1" latinLnBrk="1" hangingPunct="1">
              <a:defRPr kumimoji="1" sz="1200" kern="1200">
                <a:solidFill>
                  <a:srgbClr val="5F5F5F"/>
                </a:solidFill>
                <a:latin typeface="아리따M" pitchFamily="18" charset="-127"/>
                <a:ea typeface="굴림" pitchFamily="50" charset="-127"/>
                <a:cs typeface="+mn-cs"/>
              </a:defRPr>
            </a:lvl6pPr>
            <a:lvl7pPr marL="2743200" algn="l" defTabSz="914400" rtl="0" eaLnBrk="1" latinLnBrk="1" hangingPunct="1">
              <a:defRPr kumimoji="1" sz="1200" kern="1200">
                <a:solidFill>
                  <a:srgbClr val="5F5F5F"/>
                </a:solidFill>
                <a:latin typeface="아리따M" pitchFamily="18" charset="-127"/>
                <a:ea typeface="굴림" pitchFamily="50" charset="-127"/>
                <a:cs typeface="+mn-cs"/>
              </a:defRPr>
            </a:lvl7pPr>
            <a:lvl8pPr marL="3200400" algn="l" defTabSz="914400" rtl="0" eaLnBrk="1" latinLnBrk="1" hangingPunct="1">
              <a:defRPr kumimoji="1" sz="1200" kern="1200">
                <a:solidFill>
                  <a:srgbClr val="5F5F5F"/>
                </a:solidFill>
                <a:latin typeface="아리따M" pitchFamily="18" charset="-127"/>
                <a:ea typeface="굴림" pitchFamily="50" charset="-127"/>
                <a:cs typeface="+mn-cs"/>
              </a:defRPr>
            </a:lvl8pPr>
            <a:lvl9pPr marL="3657600" algn="l" defTabSz="914400" rtl="0" eaLnBrk="1" latinLnBrk="1" hangingPunct="1">
              <a:defRPr kumimoji="1" sz="1200" kern="1200">
                <a:solidFill>
                  <a:srgbClr val="5F5F5F"/>
                </a:solidFill>
                <a:latin typeface="아리따M" pitchFamily="18" charset="-127"/>
                <a:ea typeface="굴림" pitchFamily="50" charset="-127"/>
                <a:cs typeface="+mn-cs"/>
              </a:defRPr>
            </a:lvl9pPr>
          </a:lstStyle>
          <a:p>
            <a:r>
              <a:rPr lang="en-US" altLang="ko-KR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아리따-돋움_TTF_SemiBold" panose="02020603020101020101" pitchFamily="18" charset="-127"/>
                <a:ea typeface="아리따-돋움_TTF_SemiBold" panose="02020603020101020101" pitchFamily="18" charset="-127"/>
              </a:rPr>
              <a:t>Grow Together</a:t>
            </a:r>
            <a:endParaRPr lang="ko-KR" altLang="en-US" sz="1400" dirty="0">
              <a:solidFill>
                <a:schemeClr val="tx1">
                  <a:lumMod val="50000"/>
                  <a:lumOff val="50000"/>
                </a:schemeClr>
              </a:solidFill>
              <a:latin typeface="아리따-돋움_TTF_SemiBold" panose="02020603020101020101" pitchFamily="18" charset="-127"/>
              <a:ea typeface="아리따-돋움_TTF_SemiBold" panose="02020603020101020101" pitchFamily="18" charset="-127"/>
            </a:endParaRPr>
          </a:p>
        </p:txBody>
      </p:sp>
      <p:cxnSp>
        <p:nvCxnSpPr>
          <p:cNvPr id="38" name="직선 연결선 11"/>
          <p:cNvCxnSpPr/>
          <p:nvPr userDrawn="1"/>
        </p:nvCxnSpPr>
        <p:spPr>
          <a:xfrm>
            <a:off x="291124" y="0"/>
            <a:ext cx="11609754" cy="0"/>
          </a:xfrm>
          <a:prstGeom prst="line">
            <a:avLst/>
          </a:prstGeom>
          <a:ln w="5715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모서리가 둥근 직사각형 12"/>
          <p:cNvSpPr/>
          <p:nvPr userDrawn="1"/>
        </p:nvSpPr>
        <p:spPr>
          <a:xfrm>
            <a:off x="7887262" y="-3002"/>
            <a:ext cx="1152128" cy="252000"/>
          </a:xfrm>
          <a:prstGeom prst="roundRect">
            <a:avLst/>
          </a:prstGeom>
          <a:noFill/>
          <a:ln w="1905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wrap="none" lIns="0" tIns="0" rIns="0" bIns="0" rtlCol="0" anchor="ctr"/>
          <a:lstStyle/>
          <a:p>
            <a:pPr algn="ctr"/>
            <a:r>
              <a:rPr lang="en-US" altLang="ko-KR" sz="1000" b="1" dirty="0">
                <a:solidFill>
                  <a:schemeClr val="bg1">
                    <a:lumMod val="65000"/>
                  </a:schemeClr>
                </a:solidFill>
                <a:latin typeface="아리따-돋움(TTF)-Bold" pitchFamily="18" charset="-127"/>
                <a:ea typeface="아리따-돋움(TTF)-Bold" pitchFamily="18" charset="-127"/>
              </a:rPr>
              <a:t>Winning Brands</a:t>
            </a:r>
            <a:endParaRPr lang="ko-KR" altLang="en-US" sz="1000" b="1" dirty="0">
              <a:solidFill>
                <a:schemeClr val="bg1">
                  <a:lumMod val="65000"/>
                </a:schemeClr>
              </a:solidFill>
              <a:latin typeface="아리따-돋움(TTF)-Bold" pitchFamily="18" charset="-127"/>
              <a:ea typeface="아리따-돋움(TTF)-Bold" pitchFamily="18" charset="-127"/>
            </a:endParaRPr>
          </a:p>
        </p:txBody>
      </p:sp>
      <p:sp>
        <p:nvSpPr>
          <p:cNvPr id="40" name="모서리가 둥근 직사각형 13"/>
          <p:cNvSpPr/>
          <p:nvPr userDrawn="1"/>
        </p:nvSpPr>
        <p:spPr>
          <a:xfrm>
            <a:off x="9105975" y="-3002"/>
            <a:ext cx="1720065" cy="252000"/>
          </a:xfrm>
          <a:prstGeom prst="roundRect">
            <a:avLst/>
          </a:prstGeom>
          <a:noFill/>
          <a:ln w="1905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wrap="none" lIns="0" tIns="0" rIns="0" bIns="0" rtlCol="0" anchor="ctr"/>
          <a:lstStyle/>
          <a:p>
            <a:pPr algn="ctr"/>
            <a:r>
              <a:rPr lang="en-US" altLang="ko-KR" sz="1000" b="1" dirty="0">
                <a:solidFill>
                  <a:schemeClr val="bg1">
                    <a:lumMod val="65000"/>
                  </a:schemeClr>
                </a:solidFill>
                <a:latin typeface="아리따-돋움(TTF)-Bold" pitchFamily="18" charset="-127"/>
                <a:ea typeface="아리따-돋움(TTF)-Bold" pitchFamily="18" charset="-127"/>
              </a:rPr>
              <a:t>Digital Transformation</a:t>
            </a:r>
            <a:endParaRPr lang="ko-KR" altLang="en-US" sz="1000" b="1" dirty="0">
              <a:solidFill>
                <a:schemeClr val="bg1">
                  <a:lumMod val="65000"/>
                </a:schemeClr>
              </a:solidFill>
              <a:latin typeface="아리따-돋움(TTF)-Bold" pitchFamily="18" charset="-127"/>
              <a:ea typeface="아리따-돋움(TTF)-Bold" pitchFamily="18" charset="-127"/>
            </a:endParaRPr>
          </a:p>
        </p:txBody>
      </p:sp>
      <p:sp>
        <p:nvSpPr>
          <p:cNvPr id="41" name="모서리가 둥근 직사각형 17"/>
          <p:cNvSpPr/>
          <p:nvPr userDrawn="1"/>
        </p:nvSpPr>
        <p:spPr>
          <a:xfrm>
            <a:off x="10881763" y="-3002"/>
            <a:ext cx="1013954" cy="252000"/>
          </a:xfrm>
          <a:prstGeom prst="roundRect">
            <a:avLst/>
          </a:prstGeom>
          <a:noFill/>
          <a:ln w="1905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wrap="none" lIns="0" tIns="0" rIns="0" bIns="0" rtlCol="0" anchor="ctr"/>
          <a:lstStyle/>
          <a:p>
            <a:pPr algn="ctr"/>
            <a:r>
              <a:rPr lang="en-US" altLang="ko-KR" sz="1000" b="1" dirty="0">
                <a:solidFill>
                  <a:schemeClr val="bg1">
                    <a:lumMod val="65000"/>
                  </a:schemeClr>
                </a:solidFill>
                <a:latin typeface="아리따-돋움(TTF)-Bold" pitchFamily="18" charset="-127"/>
                <a:ea typeface="아리따-돋움(TTF)-Bold" pitchFamily="18" charset="-127"/>
              </a:rPr>
              <a:t>Restructuring</a:t>
            </a:r>
            <a:endParaRPr lang="ko-KR" altLang="en-US" sz="1000" b="1" dirty="0">
              <a:solidFill>
                <a:schemeClr val="bg1">
                  <a:lumMod val="65000"/>
                </a:schemeClr>
              </a:solidFill>
              <a:latin typeface="아리따-돋움(TTF)-Bold" pitchFamily="18" charset="-127"/>
              <a:ea typeface="아리따-돋움(TTF)-Bold" pitchFamily="18" charset="-127"/>
            </a:endParaRPr>
          </a:p>
        </p:txBody>
      </p:sp>
      <p:sp>
        <p:nvSpPr>
          <p:cNvPr id="42" name="제목 18"/>
          <p:cNvSpPr txBox="1">
            <a:spLocks/>
          </p:cNvSpPr>
          <p:nvPr userDrawn="1"/>
        </p:nvSpPr>
        <p:spPr>
          <a:xfrm>
            <a:off x="245117" y="38654"/>
            <a:ext cx="8596647" cy="210344"/>
          </a:xfrm>
          <a:prstGeom prst="rect">
            <a:avLst/>
          </a:prstGeom>
        </p:spPr>
        <p:txBody>
          <a:bodyPr anchor="ctr"/>
          <a:lstStyle>
            <a:lvl1pPr algn="l" defTabSz="914400" rtl="0" eaLnBrk="1" latinLnBrk="1" hangingPunct="1">
              <a:spcBef>
                <a:spcPct val="0"/>
              </a:spcBef>
              <a:buNone/>
              <a:defRPr lang="ko-KR" altLang="en-US" sz="2000" kern="1200" spc="-150" dirty="0" smtClean="0">
                <a:solidFill>
                  <a:srgbClr val="19396B"/>
                </a:solidFill>
                <a:latin typeface="아리따-돋움(TTF)-Bold" panose="02020603020101020101" pitchFamily="18" charset="-127"/>
                <a:ea typeface="아리따-돋움(TTF)-Bold" panose="02020603020101020101" pitchFamily="18" charset="-127"/>
                <a:cs typeface="+mn-cs"/>
                <a:sym typeface="아리따-돋움(OTF)-Medium"/>
              </a:defRPr>
            </a:lvl1pPr>
          </a:lstStyle>
          <a:p>
            <a:pPr>
              <a:defRPr/>
            </a:pPr>
            <a:endParaRPr lang="ko-KR" altLang="en-US" sz="2000" dirty="0"/>
          </a:p>
        </p:txBody>
      </p:sp>
    </p:spTree>
    <p:extLst>
      <p:ext uri="{BB962C8B-B14F-4D97-AF65-F5344CB8AC3E}">
        <p14:creationId xmlns:p14="http://schemas.microsoft.com/office/powerpoint/2010/main" val="308248811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1" name="개체 20" hidden="1"/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954" y="1589"/>
          <a:ext cx="1953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360" imgH="360" progId="">
                  <p:embed/>
                </p:oleObj>
              </mc:Choice>
              <mc:Fallback>
                <p:oleObj name="think-cell Slide" r:id="rId4" imgW="360" imgH="360" progId="">
                  <p:embed/>
                  <p:pic>
                    <p:nvPicPr>
                      <p:cNvPr id="21" name="개체 20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54" y="1589"/>
                        <a:ext cx="1953" cy="1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슬라이드 번호 개체 틀 28"/>
          <p:cNvSpPr>
            <a:spLocks noGrp="1"/>
          </p:cNvSpPr>
          <p:nvPr>
            <p:ph type="sldNum" sz="quarter" idx="12"/>
            <p:custDataLst>
              <p:tags r:id="rId2"/>
            </p:custDataLst>
          </p:nvPr>
        </p:nvSpPr>
        <p:spPr bwMode="gray">
          <a:xfrm>
            <a:off x="5712835" y="6525345"/>
            <a:ext cx="766331" cy="188911"/>
          </a:xfrm>
          <a:prstGeom prst="rect">
            <a:avLst/>
          </a:prstGeom>
        </p:spPr>
        <p:txBody>
          <a:bodyPr/>
          <a:lstStyle>
            <a:lvl1pPr>
              <a:defRPr lang="ko-KR" altLang="en-US" smtClean="0">
                <a:solidFill>
                  <a:prstClr val="black">
                    <a:tint val="75000"/>
                  </a:prstClr>
                </a:solidFill>
                <a:latin typeface="아리따-돋움(OTF)-Medium"/>
                <a:ea typeface="아리따-돋움(OTF)-Medium"/>
                <a:sym typeface="아리따-돋움(OTF)-Medium"/>
              </a:defRPr>
            </a:lvl1pPr>
          </a:lstStyle>
          <a:p>
            <a:fld id="{33936384-6829-4736-91C5-B78CFB86700B}" type="slidenum">
              <a:rPr lang="en-US" altLang="ko-KR" smtClean="0"/>
              <a:pPr/>
              <a:t>‹#›</a:t>
            </a:fld>
            <a:endParaRPr lang="en-US" dirty="0"/>
          </a:p>
        </p:txBody>
      </p:sp>
      <p:cxnSp>
        <p:nvCxnSpPr>
          <p:cNvPr id="25" name="직선 연결선 18"/>
          <p:cNvCxnSpPr/>
          <p:nvPr userDrawn="1"/>
        </p:nvCxnSpPr>
        <p:spPr>
          <a:xfrm>
            <a:off x="246735" y="476672"/>
            <a:ext cx="11698530" cy="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제목 18"/>
          <p:cNvSpPr>
            <a:spLocks noGrp="1"/>
          </p:cNvSpPr>
          <p:nvPr>
            <p:ph type="title"/>
          </p:nvPr>
        </p:nvSpPr>
        <p:spPr>
          <a:xfrm>
            <a:off x="246735" y="109603"/>
            <a:ext cx="8596647" cy="341668"/>
          </a:xfrm>
          <a:prstGeom prst="rect">
            <a:avLst/>
          </a:prstGeom>
        </p:spPr>
        <p:txBody>
          <a:bodyPr anchor="ctr"/>
          <a:lstStyle>
            <a:lvl1pPr algn="l">
              <a:defRPr kumimoji="0" lang="ko-KR" altLang="en-US" sz="2000" kern="1200" spc="-150" dirty="0">
                <a:solidFill>
                  <a:schemeClr val="tx1">
                    <a:lumMod val="65000"/>
                    <a:lumOff val="35000"/>
                  </a:schemeClr>
                </a:solidFill>
                <a:latin typeface="아리따-돋움(TTF)-Bold" pitchFamily="18" charset="-127"/>
                <a:ea typeface="아리따-돋움(TTF)-Bold" pitchFamily="18" charset="-127"/>
                <a:cs typeface="+mn-cs"/>
                <a:sym typeface="아리따-돋움(OTF)-Medium"/>
              </a:defRPr>
            </a:lvl1pPr>
          </a:lstStyle>
          <a:p>
            <a:pPr marL="0" lvl="0" algn="l" defTabSz="914400" rtl="0" eaLnBrk="1" latinLnBrk="1" hangingPunct="1">
              <a:defRPr/>
            </a:pPr>
            <a:r>
              <a:rPr lang="ko-KR" altLang="en-US" dirty="0"/>
              <a:t>마스터 제목 스타일 편집</a:t>
            </a:r>
          </a:p>
        </p:txBody>
      </p:sp>
      <p:sp>
        <p:nvSpPr>
          <p:cNvPr id="31" name="텍스트 개체 틀 25"/>
          <p:cNvSpPr>
            <a:spLocks noGrp="1"/>
          </p:cNvSpPr>
          <p:nvPr>
            <p:ph type="body" sz="quarter" idx="13"/>
          </p:nvPr>
        </p:nvSpPr>
        <p:spPr>
          <a:xfrm>
            <a:off x="8829407" y="248998"/>
            <a:ext cx="3101883" cy="227674"/>
          </a:xfrm>
          <a:prstGeom prst="rect">
            <a:avLst/>
          </a:prstGeom>
        </p:spPr>
        <p:txBody>
          <a:bodyPr/>
          <a:lstStyle>
            <a:lvl1pPr marL="0" algn="r" defTabSz="914400" rtl="0" eaLnBrk="1" latinLnBrk="1" hangingPunct="1">
              <a:spcBef>
                <a:spcPct val="0"/>
              </a:spcBef>
              <a:buFontTx/>
              <a:buNone/>
              <a:defRPr lang="ko-KR" altLang="en-US" sz="1400" b="0" kern="1200" spc="-150">
                <a:solidFill>
                  <a:schemeClr val="tx1">
                    <a:lumMod val="65000"/>
                    <a:lumOff val="35000"/>
                  </a:schemeClr>
                </a:solidFill>
                <a:latin typeface="아리따-돋움(TTF)-Bold" pitchFamily="18" charset="-127"/>
                <a:ea typeface="아리따-돋움(TTF)-Bold" pitchFamily="18" charset="-127"/>
                <a:cs typeface="+mn-cs"/>
                <a:sym typeface="아리따-돋움(OTF)-Medium"/>
              </a:defRPr>
            </a:lvl1pPr>
            <a:lvl2pPr>
              <a:buFontTx/>
              <a:buNone/>
              <a:defRPr/>
            </a:lvl2pPr>
            <a:lvl3pPr>
              <a:buFontTx/>
              <a:buNone/>
              <a:defRPr/>
            </a:lvl3pPr>
            <a:lvl4pPr>
              <a:buFontTx/>
              <a:buNone/>
              <a:defRPr/>
            </a:lvl4pPr>
            <a:lvl5pPr>
              <a:buFontTx/>
              <a:buNone/>
              <a:defRPr/>
            </a:lvl5pPr>
          </a:lstStyle>
          <a:p>
            <a:pPr marL="0" lvl="0" algn="l" defTabSz="914400" rtl="0" eaLnBrk="1" latinLnBrk="1" hangingPunct="1">
              <a:spcBef>
                <a:spcPct val="0"/>
              </a:spcBef>
              <a:buNone/>
              <a:defRPr/>
            </a:pPr>
            <a:endParaRPr lang="ko-KR" altLang="en-US" dirty="0"/>
          </a:p>
        </p:txBody>
      </p:sp>
      <p:cxnSp>
        <p:nvCxnSpPr>
          <p:cNvPr id="35" name="직선 연결선 34"/>
          <p:cNvCxnSpPr/>
          <p:nvPr userDrawn="1"/>
        </p:nvCxnSpPr>
        <p:spPr>
          <a:xfrm>
            <a:off x="246185" y="6524625"/>
            <a:ext cx="11699631" cy="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6" name="그림 35"/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50188" y="6597353"/>
            <a:ext cx="1595077" cy="125367"/>
          </a:xfrm>
          <a:prstGeom prst="rect">
            <a:avLst/>
          </a:prstGeom>
        </p:spPr>
      </p:pic>
      <p:sp>
        <p:nvSpPr>
          <p:cNvPr id="37" name="TextBox 15"/>
          <p:cNvSpPr txBox="1"/>
          <p:nvPr userDrawn="1"/>
        </p:nvSpPr>
        <p:spPr bwMode="gray">
          <a:xfrm>
            <a:off x="129241" y="6525345"/>
            <a:ext cx="138839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ko-KR"/>
            </a:defPPr>
            <a:lvl1pPr algn="l" rtl="0" fontAlgn="base" latinLnBrk="1">
              <a:spcBef>
                <a:spcPct val="0"/>
              </a:spcBef>
              <a:spcAft>
                <a:spcPct val="0"/>
              </a:spcAft>
              <a:defRPr kumimoji="1" sz="1200" kern="1200">
                <a:solidFill>
                  <a:srgbClr val="5F5F5F"/>
                </a:solidFill>
                <a:latin typeface="아리따M" pitchFamily="18" charset="-127"/>
                <a:ea typeface="굴림" pitchFamily="50" charset="-127"/>
                <a:cs typeface="+mn-cs"/>
              </a:defRPr>
            </a:lvl1pPr>
            <a:lvl2pPr marL="457200" algn="l" rtl="0" fontAlgn="base" latinLnBrk="1">
              <a:spcBef>
                <a:spcPct val="0"/>
              </a:spcBef>
              <a:spcAft>
                <a:spcPct val="0"/>
              </a:spcAft>
              <a:defRPr kumimoji="1" sz="1200" kern="1200">
                <a:solidFill>
                  <a:srgbClr val="5F5F5F"/>
                </a:solidFill>
                <a:latin typeface="아리따M" pitchFamily="18" charset="-127"/>
                <a:ea typeface="굴림" pitchFamily="50" charset="-127"/>
                <a:cs typeface="+mn-cs"/>
              </a:defRPr>
            </a:lvl2pPr>
            <a:lvl3pPr marL="914400" algn="l" rtl="0" fontAlgn="base" latinLnBrk="1">
              <a:spcBef>
                <a:spcPct val="0"/>
              </a:spcBef>
              <a:spcAft>
                <a:spcPct val="0"/>
              </a:spcAft>
              <a:defRPr kumimoji="1" sz="1200" kern="1200">
                <a:solidFill>
                  <a:srgbClr val="5F5F5F"/>
                </a:solidFill>
                <a:latin typeface="아리따M" pitchFamily="18" charset="-127"/>
                <a:ea typeface="굴림" pitchFamily="50" charset="-127"/>
                <a:cs typeface="+mn-cs"/>
              </a:defRPr>
            </a:lvl3pPr>
            <a:lvl4pPr marL="1371600" algn="l" rtl="0" fontAlgn="base" latinLnBrk="1">
              <a:spcBef>
                <a:spcPct val="0"/>
              </a:spcBef>
              <a:spcAft>
                <a:spcPct val="0"/>
              </a:spcAft>
              <a:defRPr kumimoji="1" sz="1200" kern="1200">
                <a:solidFill>
                  <a:srgbClr val="5F5F5F"/>
                </a:solidFill>
                <a:latin typeface="아리따M" pitchFamily="18" charset="-127"/>
                <a:ea typeface="굴림" pitchFamily="50" charset="-127"/>
                <a:cs typeface="+mn-cs"/>
              </a:defRPr>
            </a:lvl4pPr>
            <a:lvl5pPr marL="1828800" algn="l" rtl="0" fontAlgn="base" latinLnBrk="1">
              <a:spcBef>
                <a:spcPct val="0"/>
              </a:spcBef>
              <a:spcAft>
                <a:spcPct val="0"/>
              </a:spcAft>
              <a:defRPr kumimoji="1" sz="1200" kern="1200">
                <a:solidFill>
                  <a:srgbClr val="5F5F5F"/>
                </a:solidFill>
                <a:latin typeface="아리따M" pitchFamily="18" charset="-127"/>
                <a:ea typeface="굴림" pitchFamily="50" charset="-127"/>
                <a:cs typeface="+mn-cs"/>
              </a:defRPr>
            </a:lvl5pPr>
            <a:lvl6pPr marL="2286000" algn="l" defTabSz="914400" rtl="0" eaLnBrk="1" latinLnBrk="1" hangingPunct="1">
              <a:defRPr kumimoji="1" sz="1200" kern="1200">
                <a:solidFill>
                  <a:srgbClr val="5F5F5F"/>
                </a:solidFill>
                <a:latin typeface="아리따M" pitchFamily="18" charset="-127"/>
                <a:ea typeface="굴림" pitchFamily="50" charset="-127"/>
                <a:cs typeface="+mn-cs"/>
              </a:defRPr>
            </a:lvl6pPr>
            <a:lvl7pPr marL="2743200" algn="l" defTabSz="914400" rtl="0" eaLnBrk="1" latinLnBrk="1" hangingPunct="1">
              <a:defRPr kumimoji="1" sz="1200" kern="1200">
                <a:solidFill>
                  <a:srgbClr val="5F5F5F"/>
                </a:solidFill>
                <a:latin typeface="아리따M" pitchFamily="18" charset="-127"/>
                <a:ea typeface="굴림" pitchFamily="50" charset="-127"/>
                <a:cs typeface="+mn-cs"/>
              </a:defRPr>
            </a:lvl7pPr>
            <a:lvl8pPr marL="3200400" algn="l" defTabSz="914400" rtl="0" eaLnBrk="1" latinLnBrk="1" hangingPunct="1">
              <a:defRPr kumimoji="1" sz="1200" kern="1200">
                <a:solidFill>
                  <a:srgbClr val="5F5F5F"/>
                </a:solidFill>
                <a:latin typeface="아리따M" pitchFamily="18" charset="-127"/>
                <a:ea typeface="굴림" pitchFamily="50" charset="-127"/>
                <a:cs typeface="+mn-cs"/>
              </a:defRPr>
            </a:lvl8pPr>
            <a:lvl9pPr marL="3657600" algn="l" defTabSz="914400" rtl="0" eaLnBrk="1" latinLnBrk="1" hangingPunct="1">
              <a:defRPr kumimoji="1" sz="1200" kern="1200">
                <a:solidFill>
                  <a:srgbClr val="5F5F5F"/>
                </a:solidFill>
                <a:latin typeface="아리따M" pitchFamily="18" charset="-127"/>
                <a:ea typeface="굴림" pitchFamily="50" charset="-127"/>
                <a:cs typeface="+mn-cs"/>
              </a:defRPr>
            </a:lvl9pPr>
          </a:lstStyle>
          <a:p>
            <a:r>
              <a:rPr lang="en-US" altLang="ko-KR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아리따-돋움_TTF_SemiBold" panose="02020603020101020101" pitchFamily="18" charset="-127"/>
                <a:ea typeface="아리따-돋움_TTF_SemiBold" panose="02020603020101020101" pitchFamily="18" charset="-127"/>
              </a:rPr>
              <a:t>Grow Together</a:t>
            </a:r>
            <a:endParaRPr lang="ko-KR" altLang="en-US" sz="1400" dirty="0">
              <a:solidFill>
                <a:schemeClr val="tx1">
                  <a:lumMod val="50000"/>
                  <a:lumOff val="50000"/>
                </a:schemeClr>
              </a:solidFill>
              <a:latin typeface="아리따-돋움_TTF_SemiBold" panose="02020603020101020101" pitchFamily="18" charset="-127"/>
              <a:ea typeface="아리따-돋움_TTF_SemiBold" panose="02020603020101020101" pitchFamily="18" charset="-127"/>
            </a:endParaRPr>
          </a:p>
        </p:txBody>
      </p:sp>
      <p:cxnSp>
        <p:nvCxnSpPr>
          <p:cNvPr id="38" name="직선 연결선 11"/>
          <p:cNvCxnSpPr/>
          <p:nvPr userDrawn="1"/>
        </p:nvCxnSpPr>
        <p:spPr>
          <a:xfrm>
            <a:off x="291124" y="0"/>
            <a:ext cx="11609754" cy="0"/>
          </a:xfrm>
          <a:prstGeom prst="line">
            <a:avLst/>
          </a:prstGeom>
          <a:ln w="5715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모서리가 둥근 직사각형 12"/>
          <p:cNvSpPr/>
          <p:nvPr userDrawn="1"/>
        </p:nvSpPr>
        <p:spPr>
          <a:xfrm>
            <a:off x="7887262" y="-3002"/>
            <a:ext cx="1152128" cy="252000"/>
          </a:xfrm>
          <a:prstGeom prst="roundRect">
            <a:avLst/>
          </a:prstGeom>
          <a:noFill/>
          <a:ln w="1905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wrap="none" lIns="0" tIns="0" rIns="0" bIns="0" rtlCol="0" anchor="ctr"/>
          <a:lstStyle/>
          <a:p>
            <a:pPr algn="ctr"/>
            <a:r>
              <a:rPr lang="en-US" altLang="ko-KR" sz="1000" b="1" dirty="0">
                <a:solidFill>
                  <a:schemeClr val="bg1">
                    <a:lumMod val="65000"/>
                  </a:schemeClr>
                </a:solidFill>
                <a:latin typeface="아리따-돋움(TTF)-Bold" pitchFamily="18" charset="-127"/>
                <a:ea typeface="아리따-돋움(TTF)-Bold" pitchFamily="18" charset="-127"/>
              </a:rPr>
              <a:t>Winning Brands</a:t>
            </a:r>
            <a:endParaRPr lang="ko-KR" altLang="en-US" sz="1000" b="1" dirty="0">
              <a:solidFill>
                <a:schemeClr val="bg1">
                  <a:lumMod val="65000"/>
                </a:schemeClr>
              </a:solidFill>
              <a:latin typeface="아리따-돋움(TTF)-Bold" pitchFamily="18" charset="-127"/>
              <a:ea typeface="아리따-돋움(TTF)-Bold" pitchFamily="18" charset="-127"/>
            </a:endParaRPr>
          </a:p>
        </p:txBody>
      </p:sp>
      <p:sp>
        <p:nvSpPr>
          <p:cNvPr id="40" name="모서리가 둥근 직사각형 13"/>
          <p:cNvSpPr/>
          <p:nvPr userDrawn="1"/>
        </p:nvSpPr>
        <p:spPr>
          <a:xfrm>
            <a:off x="9105975" y="-3002"/>
            <a:ext cx="1720065" cy="252000"/>
          </a:xfrm>
          <a:prstGeom prst="roundRect">
            <a:avLst/>
          </a:prstGeom>
          <a:noFill/>
          <a:ln w="1905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wrap="none" lIns="0" tIns="0" rIns="0" bIns="0" rtlCol="0" anchor="ctr"/>
          <a:lstStyle/>
          <a:p>
            <a:pPr algn="ctr"/>
            <a:r>
              <a:rPr lang="en-US" altLang="ko-KR" sz="1000" b="1" dirty="0">
                <a:solidFill>
                  <a:schemeClr val="bg1">
                    <a:lumMod val="65000"/>
                  </a:schemeClr>
                </a:solidFill>
                <a:latin typeface="아리따-돋움(TTF)-Bold" pitchFamily="18" charset="-127"/>
                <a:ea typeface="아리따-돋움(TTF)-Bold" pitchFamily="18" charset="-127"/>
              </a:rPr>
              <a:t>Digital Transformation</a:t>
            </a:r>
            <a:endParaRPr lang="ko-KR" altLang="en-US" sz="1000" b="1" dirty="0">
              <a:solidFill>
                <a:schemeClr val="bg1">
                  <a:lumMod val="65000"/>
                </a:schemeClr>
              </a:solidFill>
              <a:latin typeface="아리따-돋움(TTF)-Bold" pitchFamily="18" charset="-127"/>
              <a:ea typeface="아리따-돋움(TTF)-Bold" pitchFamily="18" charset="-127"/>
            </a:endParaRPr>
          </a:p>
        </p:txBody>
      </p:sp>
      <p:sp>
        <p:nvSpPr>
          <p:cNvPr id="41" name="모서리가 둥근 직사각형 17"/>
          <p:cNvSpPr/>
          <p:nvPr userDrawn="1"/>
        </p:nvSpPr>
        <p:spPr>
          <a:xfrm>
            <a:off x="10881763" y="-3002"/>
            <a:ext cx="1013954" cy="252000"/>
          </a:xfrm>
          <a:prstGeom prst="roundRect">
            <a:avLst/>
          </a:prstGeom>
          <a:noFill/>
          <a:ln w="1905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wrap="none" lIns="0" tIns="0" rIns="0" bIns="0" rtlCol="0" anchor="ctr"/>
          <a:lstStyle/>
          <a:p>
            <a:pPr algn="ctr"/>
            <a:r>
              <a:rPr lang="en-US" altLang="ko-KR" sz="1000" b="1" dirty="0">
                <a:solidFill>
                  <a:schemeClr val="bg1">
                    <a:lumMod val="65000"/>
                  </a:schemeClr>
                </a:solidFill>
                <a:latin typeface="아리따-돋움(TTF)-Bold" pitchFamily="18" charset="-127"/>
                <a:ea typeface="아리따-돋움(TTF)-Bold" pitchFamily="18" charset="-127"/>
              </a:rPr>
              <a:t>Restructuring</a:t>
            </a:r>
            <a:endParaRPr lang="ko-KR" altLang="en-US" sz="1000" b="1" dirty="0">
              <a:solidFill>
                <a:schemeClr val="bg1">
                  <a:lumMod val="65000"/>
                </a:schemeClr>
              </a:solidFill>
              <a:latin typeface="아리따-돋움(TTF)-Bold" pitchFamily="18" charset="-127"/>
              <a:ea typeface="아리따-돋움(TTF)-Bold" pitchFamily="18" charset="-127"/>
            </a:endParaRPr>
          </a:p>
        </p:txBody>
      </p:sp>
      <p:sp>
        <p:nvSpPr>
          <p:cNvPr id="42" name="제목 18"/>
          <p:cNvSpPr txBox="1">
            <a:spLocks/>
          </p:cNvSpPr>
          <p:nvPr userDrawn="1"/>
        </p:nvSpPr>
        <p:spPr>
          <a:xfrm>
            <a:off x="245117" y="38654"/>
            <a:ext cx="8596647" cy="210344"/>
          </a:xfrm>
          <a:prstGeom prst="rect">
            <a:avLst/>
          </a:prstGeom>
        </p:spPr>
        <p:txBody>
          <a:bodyPr anchor="ctr"/>
          <a:lstStyle>
            <a:lvl1pPr algn="l" defTabSz="914400" rtl="0" eaLnBrk="1" latinLnBrk="1" hangingPunct="1">
              <a:spcBef>
                <a:spcPct val="0"/>
              </a:spcBef>
              <a:buNone/>
              <a:defRPr lang="ko-KR" altLang="en-US" sz="2000" kern="1200" spc="-150" dirty="0" smtClean="0">
                <a:solidFill>
                  <a:srgbClr val="19396B"/>
                </a:solidFill>
                <a:latin typeface="아리따-돋움(TTF)-Bold" panose="02020603020101020101" pitchFamily="18" charset="-127"/>
                <a:ea typeface="아리따-돋움(TTF)-Bold" panose="02020603020101020101" pitchFamily="18" charset="-127"/>
                <a:cs typeface="+mn-cs"/>
                <a:sym typeface="아리따-돋움(OTF)-Medium"/>
              </a:defRPr>
            </a:lvl1pPr>
          </a:lstStyle>
          <a:p>
            <a:pPr>
              <a:defRPr/>
            </a:pPr>
            <a:endParaRPr lang="ko-KR" altLang="en-US" sz="2000" dirty="0"/>
          </a:p>
        </p:txBody>
      </p:sp>
    </p:spTree>
    <p:extLst>
      <p:ext uri="{BB962C8B-B14F-4D97-AF65-F5344CB8AC3E}">
        <p14:creationId xmlns:p14="http://schemas.microsoft.com/office/powerpoint/2010/main" val="118609916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1" name="개체 20" hidden="1"/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954" y="1589"/>
          <a:ext cx="1953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360" imgH="360" progId="">
                  <p:embed/>
                </p:oleObj>
              </mc:Choice>
              <mc:Fallback>
                <p:oleObj name="think-cell Slide" r:id="rId4" imgW="360" imgH="360" progId="">
                  <p:embed/>
                  <p:pic>
                    <p:nvPicPr>
                      <p:cNvPr id="21" name="개체 20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54" y="1589"/>
                        <a:ext cx="1953" cy="1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슬라이드 번호 개체 틀 28"/>
          <p:cNvSpPr>
            <a:spLocks noGrp="1"/>
          </p:cNvSpPr>
          <p:nvPr>
            <p:ph type="sldNum" sz="quarter" idx="12"/>
            <p:custDataLst>
              <p:tags r:id="rId2"/>
            </p:custDataLst>
          </p:nvPr>
        </p:nvSpPr>
        <p:spPr bwMode="gray">
          <a:xfrm>
            <a:off x="5712835" y="6525345"/>
            <a:ext cx="766331" cy="188911"/>
          </a:xfrm>
          <a:prstGeom prst="rect">
            <a:avLst/>
          </a:prstGeom>
        </p:spPr>
        <p:txBody>
          <a:bodyPr/>
          <a:lstStyle>
            <a:lvl1pPr>
              <a:defRPr lang="ko-KR" altLang="en-US" smtClean="0">
                <a:solidFill>
                  <a:prstClr val="black">
                    <a:tint val="75000"/>
                  </a:prstClr>
                </a:solidFill>
                <a:latin typeface="아리따-돋움(OTF)-Medium"/>
                <a:ea typeface="아리따-돋움(OTF)-Medium"/>
                <a:sym typeface="아리따-돋움(OTF)-Medium"/>
              </a:defRPr>
            </a:lvl1pPr>
          </a:lstStyle>
          <a:p>
            <a:fld id="{33936384-6829-4736-91C5-B78CFB86700B}" type="slidenum">
              <a:rPr lang="en-US" altLang="ko-KR" smtClean="0"/>
              <a:pPr/>
              <a:t>‹#›</a:t>
            </a:fld>
            <a:endParaRPr lang="en-US" dirty="0"/>
          </a:p>
        </p:txBody>
      </p:sp>
      <p:cxnSp>
        <p:nvCxnSpPr>
          <p:cNvPr id="25" name="직선 연결선 18"/>
          <p:cNvCxnSpPr/>
          <p:nvPr userDrawn="1"/>
        </p:nvCxnSpPr>
        <p:spPr>
          <a:xfrm>
            <a:off x="246735" y="476672"/>
            <a:ext cx="11698530" cy="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제목 18"/>
          <p:cNvSpPr>
            <a:spLocks noGrp="1"/>
          </p:cNvSpPr>
          <p:nvPr>
            <p:ph type="title"/>
          </p:nvPr>
        </p:nvSpPr>
        <p:spPr>
          <a:xfrm>
            <a:off x="246735" y="109603"/>
            <a:ext cx="8596647" cy="341668"/>
          </a:xfrm>
          <a:prstGeom prst="rect">
            <a:avLst/>
          </a:prstGeom>
        </p:spPr>
        <p:txBody>
          <a:bodyPr anchor="ctr"/>
          <a:lstStyle>
            <a:lvl1pPr algn="l">
              <a:defRPr kumimoji="0" lang="ko-KR" altLang="en-US" sz="2000" kern="1200" spc="-150" dirty="0">
                <a:solidFill>
                  <a:schemeClr val="tx1">
                    <a:lumMod val="65000"/>
                    <a:lumOff val="35000"/>
                  </a:schemeClr>
                </a:solidFill>
                <a:latin typeface="아리따-돋움(TTF)-Bold" pitchFamily="18" charset="-127"/>
                <a:ea typeface="아리따-돋움(TTF)-Bold" pitchFamily="18" charset="-127"/>
                <a:cs typeface="+mn-cs"/>
                <a:sym typeface="아리따-돋움(OTF)-Medium"/>
              </a:defRPr>
            </a:lvl1pPr>
          </a:lstStyle>
          <a:p>
            <a:pPr marL="0" lvl="0" algn="l" defTabSz="914400" rtl="0" eaLnBrk="1" latinLnBrk="1" hangingPunct="1">
              <a:defRPr/>
            </a:pPr>
            <a:r>
              <a:rPr lang="ko-KR" altLang="en-US" dirty="0"/>
              <a:t>마스터 제목 스타일 편집</a:t>
            </a:r>
          </a:p>
        </p:txBody>
      </p:sp>
      <p:sp>
        <p:nvSpPr>
          <p:cNvPr id="31" name="텍스트 개체 틀 25"/>
          <p:cNvSpPr>
            <a:spLocks noGrp="1"/>
          </p:cNvSpPr>
          <p:nvPr>
            <p:ph type="body" sz="quarter" idx="13"/>
          </p:nvPr>
        </p:nvSpPr>
        <p:spPr>
          <a:xfrm>
            <a:off x="8829407" y="248998"/>
            <a:ext cx="3101883" cy="227674"/>
          </a:xfrm>
          <a:prstGeom prst="rect">
            <a:avLst/>
          </a:prstGeom>
        </p:spPr>
        <p:txBody>
          <a:bodyPr/>
          <a:lstStyle>
            <a:lvl1pPr marL="0" algn="r" defTabSz="914400" rtl="0" eaLnBrk="1" latinLnBrk="1" hangingPunct="1">
              <a:spcBef>
                <a:spcPct val="0"/>
              </a:spcBef>
              <a:buFontTx/>
              <a:buNone/>
              <a:defRPr lang="ko-KR" altLang="en-US" sz="1400" b="0" kern="1200" spc="-150">
                <a:solidFill>
                  <a:schemeClr val="tx1">
                    <a:lumMod val="65000"/>
                    <a:lumOff val="35000"/>
                  </a:schemeClr>
                </a:solidFill>
                <a:latin typeface="아리따-돋움(TTF)-Bold" pitchFamily="18" charset="-127"/>
                <a:ea typeface="아리따-돋움(TTF)-Bold" pitchFamily="18" charset="-127"/>
                <a:cs typeface="+mn-cs"/>
                <a:sym typeface="아리따-돋움(OTF)-Medium"/>
              </a:defRPr>
            </a:lvl1pPr>
            <a:lvl2pPr>
              <a:buFontTx/>
              <a:buNone/>
              <a:defRPr/>
            </a:lvl2pPr>
            <a:lvl3pPr>
              <a:buFontTx/>
              <a:buNone/>
              <a:defRPr/>
            </a:lvl3pPr>
            <a:lvl4pPr>
              <a:buFontTx/>
              <a:buNone/>
              <a:defRPr/>
            </a:lvl4pPr>
            <a:lvl5pPr>
              <a:buFontTx/>
              <a:buNone/>
              <a:defRPr/>
            </a:lvl5pPr>
          </a:lstStyle>
          <a:p>
            <a:pPr marL="0" lvl="0" algn="l" defTabSz="914400" rtl="0" eaLnBrk="1" latinLnBrk="1" hangingPunct="1">
              <a:spcBef>
                <a:spcPct val="0"/>
              </a:spcBef>
              <a:buNone/>
              <a:defRPr/>
            </a:pPr>
            <a:endParaRPr lang="ko-KR" altLang="en-US" dirty="0"/>
          </a:p>
        </p:txBody>
      </p:sp>
      <p:cxnSp>
        <p:nvCxnSpPr>
          <p:cNvPr id="35" name="직선 연결선 34"/>
          <p:cNvCxnSpPr/>
          <p:nvPr userDrawn="1"/>
        </p:nvCxnSpPr>
        <p:spPr>
          <a:xfrm>
            <a:off x="246185" y="6524625"/>
            <a:ext cx="11699631" cy="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6" name="그림 35"/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50188" y="6597353"/>
            <a:ext cx="1595077" cy="125367"/>
          </a:xfrm>
          <a:prstGeom prst="rect">
            <a:avLst/>
          </a:prstGeom>
        </p:spPr>
      </p:pic>
      <p:sp>
        <p:nvSpPr>
          <p:cNvPr id="37" name="TextBox 15"/>
          <p:cNvSpPr txBox="1"/>
          <p:nvPr userDrawn="1"/>
        </p:nvSpPr>
        <p:spPr bwMode="gray">
          <a:xfrm>
            <a:off x="129241" y="6525345"/>
            <a:ext cx="138839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ko-KR"/>
            </a:defPPr>
            <a:lvl1pPr algn="l" rtl="0" fontAlgn="base" latinLnBrk="1">
              <a:spcBef>
                <a:spcPct val="0"/>
              </a:spcBef>
              <a:spcAft>
                <a:spcPct val="0"/>
              </a:spcAft>
              <a:defRPr kumimoji="1" sz="1200" kern="1200">
                <a:solidFill>
                  <a:srgbClr val="5F5F5F"/>
                </a:solidFill>
                <a:latin typeface="아리따M" pitchFamily="18" charset="-127"/>
                <a:ea typeface="굴림" pitchFamily="50" charset="-127"/>
                <a:cs typeface="+mn-cs"/>
              </a:defRPr>
            </a:lvl1pPr>
            <a:lvl2pPr marL="457200" algn="l" rtl="0" fontAlgn="base" latinLnBrk="1">
              <a:spcBef>
                <a:spcPct val="0"/>
              </a:spcBef>
              <a:spcAft>
                <a:spcPct val="0"/>
              </a:spcAft>
              <a:defRPr kumimoji="1" sz="1200" kern="1200">
                <a:solidFill>
                  <a:srgbClr val="5F5F5F"/>
                </a:solidFill>
                <a:latin typeface="아리따M" pitchFamily="18" charset="-127"/>
                <a:ea typeface="굴림" pitchFamily="50" charset="-127"/>
                <a:cs typeface="+mn-cs"/>
              </a:defRPr>
            </a:lvl2pPr>
            <a:lvl3pPr marL="914400" algn="l" rtl="0" fontAlgn="base" latinLnBrk="1">
              <a:spcBef>
                <a:spcPct val="0"/>
              </a:spcBef>
              <a:spcAft>
                <a:spcPct val="0"/>
              </a:spcAft>
              <a:defRPr kumimoji="1" sz="1200" kern="1200">
                <a:solidFill>
                  <a:srgbClr val="5F5F5F"/>
                </a:solidFill>
                <a:latin typeface="아리따M" pitchFamily="18" charset="-127"/>
                <a:ea typeface="굴림" pitchFamily="50" charset="-127"/>
                <a:cs typeface="+mn-cs"/>
              </a:defRPr>
            </a:lvl3pPr>
            <a:lvl4pPr marL="1371600" algn="l" rtl="0" fontAlgn="base" latinLnBrk="1">
              <a:spcBef>
                <a:spcPct val="0"/>
              </a:spcBef>
              <a:spcAft>
                <a:spcPct val="0"/>
              </a:spcAft>
              <a:defRPr kumimoji="1" sz="1200" kern="1200">
                <a:solidFill>
                  <a:srgbClr val="5F5F5F"/>
                </a:solidFill>
                <a:latin typeface="아리따M" pitchFamily="18" charset="-127"/>
                <a:ea typeface="굴림" pitchFamily="50" charset="-127"/>
                <a:cs typeface="+mn-cs"/>
              </a:defRPr>
            </a:lvl4pPr>
            <a:lvl5pPr marL="1828800" algn="l" rtl="0" fontAlgn="base" latinLnBrk="1">
              <a:spcBef>
                <a:spcPct val="0"/>
              </a:spcBef>
              <a:spcAft>
                <a:spcPct val="0"/>
              </a:spcAft>
              <a:defRPr kumimoji="1" sz="1200" kern="1200">
                <a:solidFill>
                  <a:srgbClr val="5F5F5F"/>
                </a:solidFill>
                <a:latin typeface="아리따M" pitchFamily="18" charset="-127"/>
                <a:ea typeface="굴림" pitchFamily="50" charset="-127"/>
                <a:cs typeface="+mn-cs"/>
              </a:defRPr>
            </a:lvl5pPr>
            <a:lvl6pPr marL="2286000" algn="l" defTabSz="914400" rtl="0" eaLnBrk="1" latinLnBrk="1" hangingPunct="1">
              <a:defRPr kumimoji="1" sz="1200" kern="1200">
                <a:solidFill>
                  <a:srgbClr val="5F5F5F"/>
                </a:solidFill>
                <a:latin typeface="아리따M" pitchFamily="18" charset="-127"/>
                <a:ea typeface="굴림" pitchFamily="50" charset="-127"/>
                <a:cs typeface="+mn-cs"/>
              </a:defRPr>
            </a:lvl6pPr>
            <a:lvl7pPr marL="2743200" algn="l" defTabSz="914400" rtl="0" eaLnBrk="1" latinLnBrk="1" hangingPunct="1">
              <a:defRPr kumimoji="1" sz="1200" kern="1200">
                <a:solidFill>
                  <a:srgbClr val="5F5F5F"/>
                </a:solidFill>
                <a:latin typeface="아리따M" pitchFamily="18" charset="-127"/>
                <a:ea typeface="굴림" pitchFamily="50" charset="-127"/>
                <a:cs typeface="+mn-cs"/>
              </a:defRPr>
            </a:lvl7pPr>
            <a:lvl8pPr marL="3200400" algn="l" defTabSz="914400" rtl="0" eaLnBrk="1" latinLnBrk="1" hangingPunct="1">
              <a:defRPr kumimoji="1" sz="1200" kern="1200">
                <a:solidFill>
                  <a:srgbClr val="5F5F5F"/>
                </a:solidFill>
                <a:latin typeface="아리따M" pitchFamily="18" charset="-127"/>
                <a:ea typeface="굴림" pitchFamily="50" charset="-127"/>
                <a:cs typeface="+mn-cs"/>
              </a:defRPr>
            </a:lvl8pPr>
            <a:lvl9pPr marL="3657600" algn="l" defTabSz="914400" rtl="0" eaLnBrk="1" latinLnBrk="1" hangingPunct="1">
              <a:defRPr kumimoji="1" sz="1200" kern="1200">
                <a:solidFill>
                  <a:srgbClr val="5F5F5F"/>
                </a:solidFill>
                <a:latin typeface="아리따M" pitchFamily="18" charset="-127"/>
                <a:ea typeface="굴림" pitchFamily="50" charset="-127"/>
                <a:cs typeface="+mn-cs"/>
              </a:defRPr>
            </a:lvl9pPr>
          </a:lstStyle>
          <a:p>
            <a:r>
              <a:rPr lang="en-US" altLang="ko-KR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아리따-돋움_TTF_SemiBold" panose="02020603020101020101" pitchFamily="18" charset="-127"/>
                <a:ea typeface="아리따-돋움_TTF_SemiBold" panose="02020603020101020101" pitchFamily="18" charset="-127"/>
              </a:rPr>
              <a:t>Grow Together</a:t>
            </a:r>
            <a:endParaRPr lang="ko-KR" altLang="en-US" sz="1400" dirty="0">
              <a:solidFill>
                <a:schemeClr val="tx1">
                  <a:lumMod val="50000"/>
                  <a:lumOff val="50000"/>
                </a:schemeClr>
              </a:solidFill>
              <a:latin typeface="아리따-돋움_TTF_SemiBold" panose="02020603020101020101" pitchFamily="18" charset="-127"/>
              <a:ea typeface="아리따-돋움_TTF_SemiBold" panose="02020603020101020101" pitchFamily="18" charset="-127"/>
            </a:endParaRPr>
          </a:p>
        </p:txBody>
      </p:sp>
      <p:cxnSp>
        <p:nvCxnSpPr>
          <p:cNvPr id="38" name="직선 연결선 11"/>
          <p:cNvCxnSpPr/>
          <p:nvPr userDrawn="1"/>
        </p:nvCxnSpPr>
        <p:spPr>
          <a:xfrm>
            <a:off x="291124" y="0"/>
            <a:ext cx="11609754" cy="0"/>
          </a:xfrm>
          <a:prstGeom prst="line">
            <a:avLst/>
          </a:prstGeom>
          <a:ln w="5715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모서리가 둥근 직사각형 12"/>
          <p:cNvSpPr/>
          <p:nvPr userDrawn="1"/>
        </p:nvSpPr>
        <p:spPr>
          <a:xfrm>
            <a:off x="7887262" y="-3002"/>
            <a:ext cx="1152128" cy="252000"/>
          </a:xfrm>
          <a:prstGeom prst="roundRect">
            <a:avLst/>
          </a:prstGeom>
          <a:noFill/>
          <a:ln w="1905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wrap="none" lIns="0" tIns="0" rIns="0" bIns="0" rtlCol="0" anchor="ctr"/>
          <a:lstStyle/>
          <a:p>
            <a:pPr algn="ctr"/>
            <a:r>
              <a:rPr lang="en-US" altLang="ko-KR" sz="1000" b="1" dirty="0">
                <a:solidFill>
                  <a:schemeClr val="bg1">
                    <a:lumMod val="65000"/>
                  </a:schemeClr>
                </a:solidFill>
                <a:latin typeface="아리따-돋움(TTF)-Bold" pitchFamily="18" charset="-127"/>
                <a:ea typeface="아리따-돋움(TTF)-Bold" pitchFamily="18" charset="-127"/>
              </a:rPr>
              <a:t>Winning Brands</a:t>
            </a:r>
            <a:endParaRPr lang="ko-KR" altLang="en-US" sz="1000" b="1" dirty="0">
              <a:solidFill>
                <a:schemeClr val="bg1">
                  <a:lumMod val="65000"/>
                </a:schemeClr>
              </a:solidFill>
              <a:latin typeface="아리따-돋움(TTF)-Bold" pitchFamily="18" charset="-127"/>
              <a:ea typeface="아리따-돋움(TTF)-Bold" pitchFamily="18" charset="-127"/>
            </a:endParaRPr>
          </a:p>
        </p:txBody>
      </p:sp>
      <p:sp>
        <p:nvSpPr>
          <p:cNvPr id="40" name="모서리가 둥근 직사각형 13"/>
          <p:cNvSpPr/>
          <p:nvPr userDrawn="1"/>
        </p:nvSpPr>
        <p:spPr>
          <a:xfrm>
            <a:off x="9105975" y="-3002"/>
            <a:ext cx="1720065" cy="252000"/>
          </a:xfrm>
          <a:prstGeom prst="roundRect">
            <a:avLst/>
          </a:prstGeom>
          <a:noFill/>
          <a:ln w="1905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wrap="none" lIns="0" tIns="0" rIns="0" bIns="0" rtlCol="0" anchor="ctr"/>
          <a:lstStyle/>
          <a:p>
            <a:pPr algn="ctr"/>
            <a:r>
              <a:rPr lang="en-US" altLang="ko-KR" sz="1000" b="1" dirty="0">
                <a:solidFill>
                  <a:schemeClr val="bg1">
                    <a:lumMod val="65000"/>
                  </a:schemeClr>
                </a:solidFill>
                <a:latin typeface="아리따-돋움(TTF)-Bold" pitchFamily="18" charset="-127"/>
                <a:ea typeface="아리따-돋움(TTF)-Bold" pitchFamily="18" charset="-127"/>
              </a:rPr>
              <a:t>Digital Transformation</a:t>
            </a:r>
            <a:endParaRPr lang="ko-KR" altLang="en-US" sz="1000" b="1" dirty="0">
              <a:solidFill>
                <a:schemeClr val="bg1">
                  <a:lumMod val="65000"/>
                </a:schemeClr>
              </a:solidFill>
              <a:latin typeface="아리따-돋움(TTF)-Bold" pitchFamily="18" charset="-127"/>
              <a:ea typeface="아리따-돋움(TTF)-Bold" pitchFamily="18" charset="-127"/>
            </a:endParaRPr>
          </a:p>
        </p:txBody>
      </p:sp>
      <p:sp>
        <p:nvSpPr>
          <p:cNvPr id="41" name="모서리가 둥근 직사각형 17"/>
          <p:cNvSpPr/>
          <p:nvPr userDrawn="1"/>
        </p:nvSpPr>
        <p:spPr>
          <a:xfrm>
            <a:off x="10881763" y="-3002"/>
            <a:ext cx="1013954" cy="252000"/>
          </a:xfrm>
          <a:prstGeom prst="roundRect">
            <a:avLst/>
          </a:prstGeom>
          <a:noFill/>
          <a:ln w="1905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wrap="none" lIns="0" tIns="0" rIns="0" bIns="0" rtlCol="0" anchor="ctr"/>
          <a:lstStyle/>
          <a:p>
            <a:pPr algn="ctr"/>
            <a:r>
              <a:rPr lang="en-US" altLang="ko-KR" sz="1000" b="1" dirty="0">
                <a:solidFill>
                  <a:schemeClr val="bg1">
                    <a:lumMod val="65000"/>
                  </a:schemeClr>
                </a:solidFill>
                <a:latin typeface="아리따-돋움(TTF)-Bold" pitchFamily="18" charset="-127"/>
                <a:ea typeface="아리따-돋움(TTF)-Bold" pitchFamily="18" charset="-127"/>
              </a:rPr>
              <a:t>Restructuring</a:t>
            </a:r>
            <a:endParaRPr lang="ko-KR" altLang="en-US" sz="1000" b="1" dirty="0">
              <a:solidFill>
                <a:schemeClr val="bg1">
                  <a:lumMod val="65000"/>
                </a:schemeClr>
              </a:solidFill>
              <a:latin typeface="아리따-돋움(TTF)-Bold" pitchFamily="18" charset="-127"/>
              <a:ea typeface="아리따-돋움(TTF)-Bold" pitchFamily="18" charset="-127"/>
            </a:endParaRPr>
          </a:p>
        </p:txBody>
      </p:sp>
      <p:sp>
        <p:nvSpPr>
          <p:cNvPr id="42" name="제목 18"/>
          <p:cNvSpPr txBox="1">
            <a:spLocks/>
          </p:cNvSpPr>
          <p:nvPr userDrawn="1"/>
        </p:nvSpPr>
        <p:spPr>
          <a:xfrm>
            <a:off x="245117" y="38654"/>
            <a:ext cx="8596647" cy="210344"/>
          </a:xfrm>
          <a:prstGeom prst="rect">
            <a:avLst/>
          </a:prstGeom>
        </p:spPr>
        <p:txBody>
          <a:bodyPr anchor="ctr"/>
          <a:lstStyle>
            <a:lvl1pPr algn="l" defTabSz="914400" rtl="0" eaLnBrk="1" latinLnBrk="1" hangingPunct="1">
              <a:spcBef>
                <a:spcPct val="0"/>
              </a:spcBef>
              <a:buNone/>
              <a:defRPr lang="ko-KR" altLang="en-US" sz="2000" kern="1200" spc="-150" dirty="0" smtClean="0">
                <a:solidFill>
                  <a:srgbClr val="19396B"/>
                </a:solidFill>
                <a:latin typeface="아리따-돋움(TTF)-Bold" panose="02020603020101020101" pitchFamily="18" charset="-127"/>
                <a:ea typeface="아리따-돋움(TTF)-Bold" panose="02020603020101020101" pitchFamily="18" charset="-127"/>
                <a:cs typeface="+mn-cs"/>
                <a:sym typeface="아리따-돋움(OTF)-Medium"/>
              </a:defRPr>
            </a:lvl1pPr>
          </a:lstStyle>
          <a:p>
            <a:pPr>
              <a:defRPr/>
            </a:pPr>
            <a:endParaRPr lang="ko-KR" altLang="en-US" sz="2000" dirty="0"/>
          </a:p>
        </p:txBody>
      </p:sp>
    </p:spTree>
    <p:extLst>
      <p:ext uri="{BB962C8B-B14F-4D97-AF65-F5344CB8AC3E}">
        <p14:creationId xmlns:p14="http://schemas.microsoft.com/office/powerpoint/2010/main" val="15188075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0C6A52D-5849-9A42-4613-E70C86547A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5CF2E7EF-42E2-40F9-3BB7-5A9B8843D5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00FE9044-3F99-D355-8958-AE3F66E690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EAB39-9FF4-4115-90A3-E6A37F19BFAD}" type="datetimeFigureOut">
              <a:rPr lang="ko-KR" altLang="en-US" smtClean="0"/>
              <a:t>2026-01-16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8974A752-0CC7-1434-DDC7-9DB44A75F2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48FCBB65-1E09-F45E-CC32-26AB220AA3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563C1D-C408-43FC-8DCE-77654B9BD73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594914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EDDFFBEE-3ADB-F093-330B-29B97D3C1C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B9418571-D8F9-BC13-C75D-158F89EA20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DD1A5A03-6C2A-2EFE-0AA3-1A9FC33D3B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EAB39-9FF4-4115-90A3-E6A37F19BFAD}" type="datetimeFigureOut">
              <a:rPr lang="ko-KR" altLang="en-US" smtClean="0"/>
              <a:t>2026-01-16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C2703EF1-4309-167E-FB44-A7E5514520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65279E27-A07F-8CF3-CF0C-94B4F130EC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563C1D-C408-43FC-8DCE-77654B9BD73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872661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DB40C4C4-80BA-12B5-1194-EF2B1D2C77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21EA62F3-F205-DFC2-D945-61037479201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8B482AAE-521B-F2D8-46B7-C167E6C60CB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D7CC7169-F201-32CC-5713-C11DB65D12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EAB39-9FF4-4115-90A3-E6A37F19BFAD}" type="datetimeFigureOut">
              <a:rPr lang="ko-KR" altLang="en-US" smtClean="0"/>
              <a:t>2026-01-16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D08FECC2-4971-5993-2A7E-F963921071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82550E12-49DA-7746-6727-F4D6AE83EB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563C1D-C408-43FC-8DCE-77654B9BD73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537924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8EA52F1C-B029-A42A-C196-38E4CCCDA3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7CCE1BB6-F3D1-115D-86BD-824A4A2419E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C0E7D233-017C-4684-266A-07D0735B99C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21FD7725-1516-5F63-5131-9059E622B78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92B63EDF-2220-446D-FC27-32B6A951BBD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00C53EB1-FA96-4396-C483-A317EB1806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EAB39-9FF4-4115-90A3-E6A37F19BFAD}" type="datetimeFigureOut">
              <a:rPr lang="ko-KR" altLang="en-US" smtClean="0"/>
              <a:t>2026-01-16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785B9100-5ADF-A26C-5240-17641B1832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643C3B9B-B1FF-92A3-12A5-8C4B5F69F9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563C1D-C408-43FC-8DCE-77654B9BD73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792663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F1DF0E0-4B70-9525-6DCB-DAA073B999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D509D8A7-072B-6524-F8E3-3FD70B7BA5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EAB39-9FF4-4115-90A3-E6A37F19BFAD}" type="datetimeFigureOut">
              <a:rPr lang="ko-KR" altLang="en-US" smtClean="0"/>
              <a:t>2026-01-16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E76BE4FF-CCA1-D50B-06FB-BB29240343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F2559A99-3AD4-4C29-F6ED-EB0325996B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563C1D-C408-43FC-8DCE-77654B9BD73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927912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ABF11613-5925-2C42-2A04-EE3B5386A3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EAB39-9FF4-4115-90A3-E6A37F19BFAD}" type="datetimeFigureOut">
              <a:rPr lang="ko-KR" altLang="en-US" smtClean="0"/>
              <a:t>2026-01-16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5920E13B-0F24-8E1B-A37E-449C5E8BE9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C3F5CA17-4382-726E-9740-45B85480BA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563C1D-C408-43FC-8DCE-77654B9BD73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591042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AAF676C-C63B-4E65-0020-CAC84C690C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FD5E8F51-F72B-47AE-780A-B9B34F5E1A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2877B1C0-DC16-8D76-7AD4-AEF66A25993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74AA9F90-E7EE-8E34-88FA-2FF3695155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EAB39-9FF4-4115-90A3-E6A37F19BFAD}" type="datetimeFigureOut">
              <a:rPr lang="ko-KR" altLang="en-US" smtClean="0"/>
              <a:t>2026-01-16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3B8AB0E6-E5EA-2FD2-5D9C-9953F7324A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1B79D273-D350-AC6D-4432-DF70C10F87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563C1D-C408-43FC-8DCE-77654B9BD73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056332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EE80CD7-F9EC-F543-6018-0A2FE04057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65539304-95F9-46AA-3D88-9DC800AFD12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A14B5535-E34A-96E9-544F-3938D45A5F4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D7DCEA01-EFFB-EE36-18E1-8FACD8886D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EAB39-9FF4-4115-90A3-E6A37F19BFAD}" type="datetimeFigureOut">
              <a:rPr lang="ko-KR" altLang="en-US" smtClean="0"/>
              <a:t>2026-01-16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F027DE67-4CB8-FB73-F30F-49003EB337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8B104A7F-CAB6-C34C-0C9C-2FC7E11E88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563C1D-C408-43FC-8DCE-77654B9BD73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478717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A29E4FD4-E2D9-E45F-A5E2-DF776465D3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EC6D235D-5CA1-E48D-4827-5BCC3CFDBD9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D87FDCD4-EACB-80A0-EB99-4916A30A42B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EBEAB39-9FF4-4115-90A3-E6A37F19BFAD}" type="datetimeFigureOut">
              <a:rPr lang="ko-KR" altLang="en-US" smtClean="0"/>
              <a:t>2026-01-16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E7F27D25-D048-6F33-B8D0-AE2A6AD3498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36F6C052-FB4D-A5F6-E317-B14218F210D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2563C1D-C408-43FC-8DCE-77654B9BD73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664487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7" Type="http://schemas.openxmlformats.org/officeDocument/2006/relationships/image" Target="../media/image1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4.xml"/><Relationship Id="rId5" Type="http://schemas.openxmlformats.org/officeDocument/2006/relationships/image" Target="../media/image15.png"/><Relationship Id="rId4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7" Type="http://schemas.openxmlformats.org/officeDocument/2006/relationships/image" Target="../media/image20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5.xml"/><Relationship Id="rId6" Type="http://schemas.openxmlformats.org/officeDocument/2006/relationships/image" Target="../media/image19.png"/><Relationship Id="rId5" Type="http://schemas.openxmlformats.org/officeDocument/2006/relationships/image" Target="../media/image18.png"/><Relationship Id="rId4" Type="http://schemas.openxmlformats.org/officeDocument/2006/relationships/image" Target="../media/image1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E839D104-924C-7330-EE03-169492649C2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altLang="ko-KR" dirty="0" err="1"/>
              <a:t>MM_Incoming</a:t>
            </a:r>
            <a:r>
              <a:rPr lang="en-US" altLang="ko-KR" dirty="0"/>
              <a:t> Invoice-Subsequent Settlement (MIRO) manual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1196693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직사각형 10"/>
          <p:cNvSpPr/>
          <p:nvPr/>
        </p:nvSpPr>
        <p:spPr>
          <a:xfrm>
            <a:off x="1377731" y="937106"/>
            <a:ext cx="4989124" cy="5438344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15" name="직사각형 14"/>
          <p:cNvSpPr/>
          <p:nvPr/>
        </p:nvSpPr>
        <p:spPr>
          <a:xfrm>
            <a:off x="7280678" y="942606"/>
            <a:ext cx="3567851" cy="5430762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altLang="ko-KR" sz="1150" b="1" dirty="0">
                <a:solidFill>
                  <a:schemeClr val="tx1"/>
                </a:solidFill>
                <a:latin typeface="+mn-ea"/>
              </a:rPr>
              <a:t>/</a:t>
            </a:r>
            <a:endParaRPr lang="en-US" altLang="ko-KR" sz="1150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17" name="제목 2"/>
          <p:cNvSpPr>
            <a:spLocks noGrp="1"/>
          </p:cNvSpPr>
          <p:nvPr>
            <p:ph type="title"/>
          </p:nvPr>
        </p:nvSpPr>
        <p:spPr>
          <a:xfrm>
            <a:off x="1343472" y="109603"/>
            <a:ext cx="7272808" cy="341668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r>
              <a:rPr lang="en-US" altLang="ko-KR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Enter Incoming Invoice (Subsequent Settlement) (T-code: </a:t>
            </a:r>
            <a:r>
              <a:rPr lang="en-US" altLang="ko-KR" dirty="0">
                <a:latin typeface="+mn-ea"/>
              </a:rPr>
              <a:t>MIRO</a:t>
            </a:r>
            <a:r>
              <a:rPr lang="en-US" altLang="ko-KR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)</a:t>
            </a:r>
            <a:endParaRPr lang="ko-KR" altLang="en-US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9" name="직사각형 8"/>
          <p:cNvSpPr/>
          <p:nvPr/>
        </p:nvSpPr>
        <p:spPr>
          <a:xfrm>
            <a:off x="1377731" y="666096"/>
            <a:ext cx="4989124" cy="276510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300" b="1" dirty="0">
                <a:solidFill>
                  <a:schemeClr val="tx1"/>
                </a:solidFill>
              </a:rPr>
              <a:t>Screen</a:t>
            </a:r>
            <a:endParaRPr lang="ko-KR" altLang="en-US" sz="1300" b="1" dirty="0">
              <a:solidFill>
                <a:schemeClr val="tx1"/>
              </a:solidFill>
            </a:endParaRPr>
          </a:p>
        </p:txBody>
      </p:sp>
      <p:sp>
        <p:nvSpPr>
          <p:cNvPr id="10" name="직사각형 9"/>
          <p:cNvSpPr/>
          <p:nvPr/>
        </p:nvSpPr>
        <p:spPr>
          <a:xfrm>
            <a:off x="6440405" y="666096"/>
            <a:ext cx="4408124" cy="276510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300" b="1" dirty="0">
                <a:solidFill>
                  <a:schemeClr val="tx1"/>
                </a:solidFill>
              </a:rPr>
              <a:t>Explanation</a:t>
            </a:r>
            <a:endParaRPr lang="ko-KR" altLang="en-US" sz="1300" b="1" dirty="0">
              <a:solidFill>
                <a:schemeClr val="tx1"/>
              </a:solidFill>
            </a:endParaRPr>
          </a:p>
        </p:txBody>
      </p:sp>
      <p:sp>
        <p:nvSpPr>
          <p:cNvPr id="14" name="제목 2"/>
          <p:cNvSpPr txBox="1">
            <a:spLocks/>
          </p:cNvSpPr>
          <p:nvPr/>
        </p:nvSpPr>
        <p:spPr>
          <a:xfrm>
            <a:off x="7214192" y="260648"/>
            <a:ext cx="3633985" cy="216024"/>
          </a:xfrm>
          <a:prstGeom prst="rect">
            <a:avLst/>
          </a:prstGeom>
        </p:spPr>
        <p:txBody>
          <a:bodyPr anchor="ctr"/>
          <a:lstStyle>
            <a:lvl1pPr algn="l" defTabSz="914400" rtl="0" eaLnBrk="1" latinLnBrk="1" hangingPunct="1">
              <a:spcBef>
                <a:spcPct val="0"/>
              </a:spcBef>
              <a:buNone/>
              <a:defRPr lang="ko-KR" altLang="en-US" sz="2000" kern="1200" spc="-150" dirty="0" smtClean="0">
                <a:solidFill>
                  <a:srgbClr val="19396B"/>
                </a:solidFill>
                <a:latin typeface="아리따-돋움(TTF)-Bold" pitchFamily="18" charset="-127"/>
                <a:ea typeface="아리따-돋움(TTF)-Bold" pitchFamily="18" charset="-127"/>
                <a:cs typeface="+mn-cs"/>
                <a:sym typeface="아리따-돋움(OTF)-Medium"/>
              </a:defRPr>
            </a:lvl1pPr>
          </a:lstStyle>
          <a:p>
            <a:pPr algn="r"/>
            <a:r>
              <a:rPr lang="en-US" altLang="ko-KR" sz="1500" dirty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6.7.1.10 Subsequent Settlement-TNA</a:t>
            </a:r>
          </a:p>
        </p:txBody>
      </p:sp>
      <p:sp>
        <p:nvSpPr>
          <p:cNvPr id="23" name="직사각형 22"/>
          <p:cNvSpPr/>
          <p:nvPr/>
        </p:nvSpPr>
        <p:spPr>
          <a:xfrm>
            <a:off x="6440405" y="942606"/>
            <a:ext cx="4408124" cy="5430762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>
              <a:lnSpc>
                <a:spcPts val="1700"/>
              </a:lnSpc>
            </a:pPr>
            <a:r>
              <a:rPr lang="en-US" altLang="ko-KR" sz="1100" b="1" dirty="0">
                <a:solidFill>
                  <a:schemeClr val="tx1"/>
                </a:solidFill>
                <a:latin typeface="+mn-ea"/>
              </a:rPr>
              <a:t>[Entry of Subsequent Settlement</a:t>
            </a:r>
            <a:r>
              <a:rPr lang="ko-KR" altLang="en-US" sz="1100" b="1" dirty="0">
                <a:solidFill>
                  <a:schemeClr val="tx1"/>
                </a:solidFill>
                <a:latin typeface="+mn-ea"/>
              </a:rPr>
              <a:t> </a:t>
            </a:r>
            <a:r>
              <a:rPr lang="en-US" altLang="ko-KR" sz="1100" b="1" dirty="0">
                <a:solidFill>
                  <a:schemeClr val="tx1"/>
                </a:solidFill>
                <a:latin typeface="+mn-ea"/>
              </a:rPr>
              <a:t>Document] </a:t>
            </a:r>
            <a:br>
              <a:rPr lang="en-US" altLang="ko-KR" sz="1100" dirty="0">
                <a:solidFill>
                  <a:schemeClr val="tx1"/>
                </a:solidFill>
                <a:latin typeface="+mn-ea"/>
              </a:rPr>
            </a:br>
            <a:r>
              <a:rPr lang="en-US" altLang="ko-KR" sz="1100" dirty="0">
                <a:solidFill>
                  <a:schemeClr val="tx1"/>
                </a:solidFill>
                <a:latin typeface="+mn-ea"/>
              </a:rPr>
              <a:t>A transaction to processes a large number of subsequent settlement documents by referring to the PO</a:t>
            </a:r>
          </a:p>
          <a:p>
            <a:pPr>
              <a:lnSpc>
                <a:spcPts val="1700"/>
              </a:lnSpc>
            </a:pPr>
            <a:r>
              <a:rPr lang="en-US" altLang="ko-KR" sz="1100" dirty="0">
                <a:solidFill>
                  <a:schemeClr val="tx1"/>
                </a:solidFill>
                <a:latin typeface="+mn-ea"/>
              </a:rPr>
              <a:t> - The reference PO of subsequent settlement can be processed after the IV document.</a:t>
            </a:r>
          </a:p>
          <a:p>
            <a:pPr>
              <a:lnSpc>
                <a:spcPts val="1700"/>
              </a:lnSpc>
            </a:pPr>
            <a:r>
              <a:rPr lang="en-US" altLang="ko-KR" sz="1100" dirty="0">
                <a:solidFill>
                  <a:schemeClr val="tx1"/>
                </a:solidFill>
                <a:latin typeface="+mn-ea"/>
              </a:rPr>
              <a:t> - For local PO, it is applied retroactively, and for overseas PO, it is used when settling incidental charges.</a:t>
            </a:r>
            <a:br>
              <a:rPr lang="en-US" altLang="ko-KR" sz="1100" dirty="0">
                <a:solidFill>
                  <a:schemeClr val="tx1"/>
                </a:solidFill>
                <a:latin typeface="+mn-ea"/>
              </a:rPr>
            </a:br>
            <a:r>
              <a:rPr lang="en-US" altLang="ko-KR" sz="1100" dirty="0">
                <a:solidFill>
                  <a:schemeClr val="tx1"/>
                </a:solidFill>
                <a:latin typeface="+mn-ea"/>
              </a:rPr>
              <a:t>Open the dropdown list in the transaction and select “3 Subsequent Debit” or “4 Subsequent Credit.”</a:t>
            </a:r>
            <a:r>
              <a:rPr lang="ko-KR" altLang="en-US" sz="1100" dirty="0">
                <a:solidFill>
                  <a:schemeClr val="tx1"/>
                </a:solidFill>
                <a:latin typeface="+mn-ea"/>
              </a:rPr>
              <a:t> </a:t>
            </a:r>
            <a:endParaRPr lang="en-US" altLang="ko-KR" sz="1100" dirty="0">
              <a:solidFill>
                <a:schemeClr val="tx1"/>
              </a:solidFill>
              <a:latin typeface="+mn-ea"/>
            </a:endParaRPr>
          </a:p>
          <a:p>
            <a:pPr marL="228600" indent="-228600">
              <a:lnSpc>
                <a:spcPts val="1600"/>
              </a:lnSpc>
              <a:buFont typeface="+mj-lt"/>
              <a:buAutoNum type="arabicPeriod"/>
            </a:pPr>
            <a:r>
              <a:rPr lang="en-US" altLang="ko-KR" sz="1100" dirty="0">
                <a:solidFill>
                  <a:schemeClr val="tx1"/>
                </a:solidFill>
                <a:latin typeface="+mn-ea"/>
              </a:rPr>
              <a:t>Refer to the invoice received, input the</a:t>
            </a:r>
            <a:r>
              <a:rPr lang="ko-KR" altLang="en-US" sz="1100" dirty="0">
                <a:solidFill>
                  <a:schemeClr val="tx1"/>
                </a:solidFill>
                <a:latin typeface="+mn-ea"/>
              </a:rPr>
              <a:t> </a:t>
            </a:r>
            <a:r>
              <a:rPr lang="en-US" altLang="ko-KR" sz="1100" dirty="0">
                <a:solidFill>
                  <a:schemeClr val="tx1"/>
                </a:solidFill>
                <a:latin typeface="+mn-ea"/>
              </a:rPr>
              <a:t>Invoice</a:t>
            </a:r>
            <a:r>
              <a:rPr lang="ko-KR" altLang="en-US" sz="1100" dirty="0">
                <a:solidFill>
                  <a:schemeClr val="tx1"/>
                </a:solidFill>
                <a:latin typeface="+mn-ea"/>
              </a:rPr>
              <a:t> </a:t>
            </a:r>
            <a:r>
              <a:rPr lang="en-US" altLang="ko-KR" sz="1100" dirty="0">
                <a:solidFill>
                  <a:schemeClr val="tx1"/>
                </a:solidFill>
                <a:latin typeface="+mn-ea"/>
              </a:rPr>
              <a:t>date and Posting Date.</a:t>
            </a:r>
          </a:p>
          <a:p>
            <a:pPr marL="228600" indent="-228600">
              <a:lnSpc>
                <a:spcPts val="1600"/>
              </a:lnSpc>
              <a:buFont typeface="+mj-lt"/>
              <a:buAutoNum type="arabicPeriod"/>
            </a:pPr>
            <a:r>
              <a:rPr lang="en-US" altLang="ko-KR" sz="1100" dirty="0">
                <a:solidFill>
                  <a:schemeClr val="tx1"/>
                </a:solidFill>
                <a:latin typeface="+mn-ea"/>
              </a:rPr>
              <a:t>Click the   </a:t>
            </a:r>
            <a:r>
              <a:rPr lang="ko-KR" altLang="en-US" sz="1100" dirty="0">
                <a:solidFill>
                  <a:schemeClr val="tx1"/>
                </a:solidFill>
                <a:latin typeface="+mn-ea"/>
              </a:rPr>
              <a:t>    </a:t>
            </a:r>
            <a:r>
              <a:rPr lang="en-US" altLang="ko-KR" sz="1100" dirty="0">
                <a:solidFill>
                  <a:schemeClr val="tx1"/>
                </a:solidFill>
                <a:latin typeface="+mn-ea"/>
              </a:rPr>
              <a:t>button to input the reference</a:t>
            </a:r>
            <a:r>
              <a:rPr lang="ko-KR" altLang="en-US" sz="1100" dirty="0">
                <a:solidFill>
                  <a:schemeClr val="tx1"/>
                </a:solidFill>
                <a:latin typeface="+mn-ea"/>
              </a:rPr>
              <a:t> </a:t>
            </a:r>
            <a:r>
              <a:rPr lang="en-US" altLang="ko-KR" sz="1100" dirty="0">
                <a:solidFill>
                  <a:schemeClr val="tx1"/>
                </a:solidFill>
                <a:latin typeface="+mn-ea"/>
              </a:rPr>
              <a:t>PO number and the           button to get the PO information.</a:t>
            </a:r>
            <a:br>
              <a:rPr lang="en-US" altLang="ko-KR" sz="1100" dirty="0">
                <a:solidFill>
                  <a:schemeClr val="tx1"/>
                </a:solidFill>
                <a:latin typeface="+mn-ea"/>
              </a:rPr>
            </a:br>
            <a:r>
              <a:rPr lang="en-US" altLang="ko-KR" sz="1100" dirty="0">
                <a:solidFill>
                  <a:schemeClr val="tx1"/>
                </a:solidFill>
                <a:latin typeface="+mn-ea"/>
              </a:rPr>
              <a:t>- In List of GR Document (ZMM40020),</a:t>
            </a:r>
            <a:r>
              <a:rPr lang="ko-KR" altLang="en-US" sz="1100" dirty="0">
                <a:solidFill>
                  <a:schemeClr val="tx1"/>
                </a:solidFill>
                <a:latin typeface="+mn-ea"/>
              </a:rPr>
              <a:t> </a:t>
            </a:r>
            <a:r>
              <a:rPr lang="en-US" altLang="ko-KR" sz="1100" dirty="0">
                <a:solidFill>
                  <a:schemeClr val="tx1"/>
                </a:solidFill>
                <a:latin typeface="+mn-ea"/>
              </a:rPr>
              <a:t>copy and paste the Purchase Doc. and item numbers to be invoiced.</a:t>
            </a:r>
          </a:p>
          <a:p>
            <a:pPr marL="228600" indent="-228600">
              <a:lnSpc>
                <a:spcPts val="1600"/>
              </a:lnSpc>
              <a:buFont typeface="+mj-lt"/>
              <a:buAutoNum type="arabicPeriod"/>
            </a:pPr>
            <a:endParaRPr lang="en-US" altLang="ko-KR" sz="1100" dirty="0">
              <a:solidFill>
                <a:schemeClr val="tx1"/>
              </a:solidFill>
              <a:latin typeface="+mn-ea"/>
            </a:endParaRPr>
          </a:p>
          <a:p>
            <a:pPr marL="228600" indent="-228600">
              <a:lnSpc>
                <a:spcPts val="1600"/>
              </a:lnSpc>
              <a:buFont typeface="+mj-lt"/>
              <a:buAutoNum type="arabicPeriod"/>
            </a:pPr>
            <a:endParaRPr lang="en-US" altLang="ko-KR" sz="1100" dirty="0">
              <a:solidFill>
                <a:schemeClr val="tx1"/>
              </a:solidFill>
              <a:latin typeface="+mn-ea"/>
            </a:endParaRPr>
          </a:p>
        </p:txBody>
      </p:sp>
      <p:pic>
        <p:nvPicPr>
          <p:cNvPr id="24" name="그림 23"/>
          <p:cNvPicPr>
            <a:picLocks noChangeAspect="1"/>
          </p:cNvPicPr>
          <p:nvPr/>
        </p:nvPicPr>
        <p:blipFill rotWithShape="1">
          <a:blip r:embed="rId3"/>
          <a:srcRect t="24299" r="19203"/>
          <a:stretch/>
        </p:blipFill>
        <p:spPr>
          <a:xfrm>
            <a:off x="1559496" y="1177177"/>
            <a:ext cx="4680520" cy="2840215"/>
          </a:xfrm>
          <a:prstGeom prst="rect">
            <a:avLst/>
          </a:prstGeom>
        </p:spPr>
      </p:pic>
      <p:sp>
        <p:nvSpPr>
          <p:cNvPr id="25" name="Rectangle 10"/>
          <p:cNvSpPr/>
          <p:nvPr/>
        </p:nvSpPr>
        <p:spPr>
          <a:xfrm>
            <a:off x="1584897" y="1525061"/>
            <a:ext cx="2345311" cy="195660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26" name="Rectangle 12"/>
          <p:cNvSpPr/>
          <p:nvPr/>
        </p:nvSpPr>
        <p:spPr>
          <a:xfrm>
            <a:off x="1403130" y="1545062"/>
            <a:ext cx="166864" cy="134184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200" dirty="0"/>
              <a:t>1</a:t>
            </a:r>
            <a:endParaRPr lang="ko-KR" altLang="en-US" sz="1200" dirty="0"/>
          </a:p>
        </p:txBody>
      </p:sp>
      <p:sp>
        <p:nvSpPr>
          <p:cNvPr id="27" name="Rectangle 10"/>
          <p:cNvSpPr/>
          <p:nvPr/>
        </p:nvSpPr>
        <p:spPr>
          <a:xfrm>
            <a:off x="1576513" y="2068607"/>
            <a:ext cx="1346370" cy="264591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28" name="직사각형 27"/>
          <p:cNvSpPr/>
          <p:nvPr/>
        </p:nvSpPr>
        <p:spPr>
          <a:xfrm>
            <a:off x="1487488" y="4330452"/>
            <a:ext cx="9282591" cy="2002315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pic>
        <p:nvPicPr>
          <p:cNvPr id="29" name="그림 28"/>
          <p:cNvPicPr>
            <a:picLocks noChangeAspect="1"/>
          </p:cNvPicPr>
          <p:nvPr/>
        </p:nvPicPr>
        <p:blipFill rotWithShape="1">
          <a:blip r:embed="rId4"/>
          <a:srcRect r="8065" b="2519"/>
          <a:stretch/>
        </p:blipFill>
        <p:spPr>
          <a:xfrm>
            <a:off x="6089232" y="4662817"/>
            <a:ext cx="4615281" cy="1092343"/>
          </a:xfrm>
          <a:prstGeom prst="rect">
            <a:avLst/>
          </a:prstGeom>
        </p:spPr>
      </p:pic>
      <p:pic>
        <p:nvPicPr>
          <p:cNvPr id="30" name="그림 29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561036" y="4383112"/>
            <a:ext cx="4286626" cy="1845113"/>
          </a:xfrm>
          <a:prstGeom prst="rect">
            <a:avLst/>
          </a:prstGeom>
        </p:spPr>
      </p:pic>
      <p:cxnSp>
        <p:nvCxnSpPr>
          <p:cNvPr id="31" name="꺾인 연결선 30"/>
          <p:cNvCxnSpPr>
            <a:stCxn id="32" idx="0"/>
            <a:endCxn id="33" idx="3"/>
          </p:cNvCxnSpPr>
          <p:nvPr/>
        </p:nvCxnSpPr>
        <p:spPr>
          <a:xfrm rot="16200000" flipV="1">
            <a:off x="6088516" y="1387376"/>
            <a:ext cx="365768" cy="7480971"/>
          </a:xfrm>
          <a:prstGeom prst="bentConnector2">
            <a:avLst/>
          </a:prstGeom>
          <a:ln w="1905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Rectangle 10"/>
          <p:cNvSpPr/>
          <p:nvPr/>
        </p:nvSpPr>
        <p:spPr>
          <a:xfrm>
            <a:off x="9540655" y="5310746"/>
            <a:ext cx="942461" cy="418535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33" name="Rectangle 10"/>
          <p:cNvSpPr/>
          <p:nvPr/>
        </p:nvSpPr>
        <p:spPr>
          <a:xfrm>
            <a:off x="1588454" y="4815608"/>
            <a:ext cx="942461" cy="258739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34" name="Rectangle 10"/>
          <p:cNvSpPr/>
          <p:nvPr/>
        </p:nvSpPr>
        <p:spPr>
          <a:xfrm>
            <a:off x="5251515" y="6087624"/>
            <a:ext cx="428980" cy="155403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cxnSp>
        <p:nvCxnSpPr>
          <p:cNvPr id="35" name="꺾인 연결선 34"/>
          <p:cNvCxnSpPr>
            <a:stCxn id="33" idx="2"/>
            <a:endCxn id="34" idx="1"/>
          </p:cNvCxnSpPr>
          <p:nvPr/>
        </p:nvCxnSpPr>
        <p:spPr>
          <a:xfrm rot="16200000" flipH="1">
            <a:off x="3110111" y="4023920"/>
            <a:ext cx="1090979" cy="3191831"/>
          </a:xfrm>
          <a:prstGeom prst="bentConnector2">
            <a:avLst/>
          </a:prstGeom>
          <a:ln w="1905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Rectangle 10"/>
          <p:cNvSpPr/>
          <p:nvPr/>
        </p:nvSpPr>
        <p:spPr>
          <a:xfrm>
            <a:off x="4265228" y="3433975"/>
            <a:ext cx="242074" cy="150053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cxnSp>
        <p:nvCxnSpPr>
          <p:cNvPr id="39" name="꺾인 연결선 38"/>
          <p:cNvCxnSpPr>
            <a:stCxn id="37" idx="2"/>
            <a:endCxn id="30" idx="0"/>
          </p:cNvCxnSpPr>
          <p:nvPr/>
        </p:nvCxnSpPr>
        <p:spPr>
          <a:xfrm rot="5400000">
            <a:off x="3645765" y="3642611"/>
            <a:ext cx="799084" cy="681916"/>
          </a:xfrm>
          <a:prstGeom prst="bentConnector3">
            <a:avLst>
              <a:gd name="adj1" fmla="val 50000"/>
            </a:avLst>
          </a:prstGeom>
          <a:ln w="1905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Rectangle 12"/>
          <p:cNvSpPr/>
          <p:nvPr/>
        </p:nvSpPr>
        <p:spPr>
          <a:xfrm>
            <a:off x="4265228" y="3265439"/>
            <a:ext cx="166864" cy="134184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200" dirty="0"/>
              <a:t>3</a:t>
            </a:r>
            <a:endParaRPr lang="ko-KR" altLang="en-US" sz="1200" dirty="0"/>
          </a:p>
        </p:txBody>
      </p:sp>
      <p:sp>
        <p:nvSpPr>
          <p:cNvPr id="41" name="Rectangle 12"/>
          <p:cNvSpPr/>
          <p:nvPr/>
        </p:nvSpPr>
        <p:spPr>
          <a:xfrm>
            <a:off x="6083333" y="4383502"/>
            <a:ext cx="1907642" cy="271054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200" b="1" dirty="0">
                <a:solidFill>
                  <a:schemeClr val="tx1"/>
                </a:solidFill>
              </a:rPr>
              <a:t>ZMM40020</a:t>
            </a:r>
            <a:endParaRPr lang="ko-KR" altLang="en-US" sz="1200" b="1" dirty="0">
              <a:solidFill>
                <a:schemeClr val="tx1"/>
              </a:solidFill>
            </a:endParaRPr>
          </a:p>
        </p:txBody>
      </p:sp>
      <p:sp>
        <p:nvSpPr>
          <p:cNvPr id="42" name="Rectangle 12"/>
          <p:cNvSpPr/>
          <p:nvPr/>
        </p:nvSpPr>
        <p:spPr>
          <a:xfrm>
            <a:off x="1397892" y="2066919"/>
            <a:ext cx="166864" cy="134184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200" dirty="0"/>
              <a:t>2</a:t>
            </a:r>
            <a:endParaRPr lang="ko-KR" altLang="en-US" sz="1200" dirty="0"/>
          </a:p>
        </p:txBody>
      </p:sp>
      <p:pic>
        <p:nvPicPr>
          <p:cNvPr id="43" name="그림 42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366788" y="3362342"/>
            <a:ext cx="241381" cy="138666"/>
          </a:xfrm>
          <a:prstGeom prst="rect">
            <a:avLst/>
          </a:prstGeom>
        </p:spPr>
      </p:pic>
      <p:pic>
        <p:nvPicPr>
          <p:cNvPr id="44" name="그림 43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005258" y="3543005"/>
            <a:ext cx="454765" cy="167270"/>
          </a:xfrm>
          <a:prstGeom prst="rect">
            <a:avLst/>
          </a:prstGeom>
        </p:spPr>
      </p:pic>
      <p:pic>
        <p:nvPicPr>
          <p:cNvPr id="4" name="그림 3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399868" y="1569264"/>
            <a:ext cx="1484036" cy="1331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63683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직사각형 10"/>
          <p:cNvSpPr/>
          <p:nvPr/>
        </p:nvSpPr>
        <p:spPr>
          <a:xfrm>
            <a:off x="1377730" y="951926"/>
            <a:ext cx="6254970" cy="5438344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pic>
        <p:nvPicPr>
          <p:cNvPr id="7" name="그림 6"/>
          <p:cNvPicPr>
            <a:picLocks noChangeAspect="1"/>
          </p:cNvPicPr>
          <p:nvPr/>
        </p:nvPicPr>
        <p:blipFill rotWithShape="1">
          <a:blip r:embed="rId3"/>
          <a:srcRect b="21427"/>
          <a:stretch/>
        </p:blipFill>
        <p:spPr>
          <a:xfrm>
            <a:off x="1441231" y="4535286"/>
            <a:ext cx="6083055" cy="1829568"/>
          </a:xfrm>
          <a:prstGeom prst="rect">
            <a:avLst/>
          </a:prstGeom>
        </p:spPr>
      </p:pic>
      <p:sp>
        <p:nvSpPr>
          <p:cNvPr id="15" name="직사각형 14"/>
          <p:cNvSpPr/>
          <p:nvPr/>
        </p:nvSpPr>
        <p:spPr>
          <a:xfrm>
            <a:off x="7708900" y="942606"/>
            <a:ext cx="3139628" cy="5430762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>
              <a:lnSpc>
                <a:spcPts val="1700"/>
              </a:lnSpc>
            </a:pPr>
            <a:r>
              <a:rPr lang="en-US" altLang="ko-KR" sz="1100" b="1" dirty="0">
                <a:solidFill>
                  <a:schemeClr val="tx1"/>
                </a:solidFill>
                <a:latin typeface="+mn-ea"/>
              </a:rPr>
              <a:t>[Entry of Subsequent Settlement</a:t>
            </a:r>
            <a:r>
              <a:rPr lang="ko-KR" altLang="en-US" sz="1100" b="1" dirty="0">
                <a:solidFill>
                  <a:schemeClr val="tx1"/>
                </a:solidFill>
                <a:latin typeface="+mn-ea"/>
              </a:rPr>
              <a:t> </a:t>
            </a:r>
            <a:r>
              <a:rPr lang="en-US" altLang="ko-KR" sz="1100" b="1" dirty="0">
                <a:solidFill>
                  <a:schemeClr val="tx1"/>
                </a:solidFill>
                <a:latin typeface="+mn-ea"/>
              </a:rPr>
              <a:t>Document] </a:t>
            </a:r>
            <a:br>
              <a:rPr lang="en-US" altLang="ko-KR" sz="1100" dirty="0">
                <a:solidFill>
                  <a:schemeClr val="tx1"/>
                </a:solidFill>
                <a:latin typeface="+mn-ea"/>
              </a:rPr>
            </a:br>
            <a:r>
              <a:rPr lang="en-US" altLang="ko-KR" sz="1100" dirty="0">
                <a:solidFill>
                  <a:schemeClr val="tx1"/>
                </a:solidFill>
                <a:latin typeface="+mn-ea"/>
              </a:rPr>
              <a:t>A transaction to processes a large number of subsequent settlement documents by referring to the PO</a:t>
            </a:r>
            <a:br>
              <a:rPr lang="en-US" altLang="ko-KR" sz="1100" dirty="0">
                <a:solidFill>
                  <a:schemeClr val="tx1"/>
                </a:solidFill>
                <a:latin typeface="+mn-ea"/>
              </a:rPr>
            </a:br>
            <a:r>
              <a:rPr lang="en-US" altLang="ko-KR" sz="1100" dirty="0">
                <a:solidFill>
                  <a:schemeClr val="tx1"/>
                </a:solidFill>
                <a:latin typeface="+mn-ea"/>
              </a:rPr>
              <a:t> - The reference PO of subsequent settlement can be processed after the IV document.</a:t>
            </a:r>
          </a:p>
          <a:p>
            <a:pPr>
              <a:lnSpc>
                <a:spcPts val="1700"/>
              </a:lnSpc>
            </a:pPr>
            <a:r>
              <a:rPr lang="en-US" altLang="ko-KR" sz="1100" dirty="0">
                <a:solidFill>
                  <a:schemeClr val="tx1"/>
                </a:solidFill>
                <a:latin typeface="+mn-ea"/>
              </a:rPr>
              <a:t> - For local PO, it is applied retroactively, and for overseas PO, it is used when settling incidental charges.</a:t>
            </a:r>
            <a:br>
              <a:rPr lang="en-US" altLang="ko-KR" sz="1100" dirty="0">
                <a:solidFill>
                  <a:schemeClr val="tx1"/>
                </a:solidFill>
                <a:latin typeface="+mn-ea"/>
              </a:rPr>
            </a:br>
            <a:endParaRPr lang="en-US" altLang="ko-KR" sz="1100" dirty="0">
              <a:solidFill>
                <a:schemeClr val="tx1"/>
              </a:solidFill>
              <a:latin typeface="+mn-ea"/>
            </a:endParaRPr>
          </a:p>
          <a:p>
            <a:pPr marL="228600" indent="-228600">
              <a:lnSpc>
                <a:spcPts val="1600"/>
              </a:lnSpc>
              <a:buFont typeface="+mj-lt"/>
              <a:buAutoNum type="arabicPeriod"/>
            </a:pPr>
            <a:r>
              <a:rPr lang="en-US" altLang="ko-KR" sz="1100" dirty="0">
                <a:solidFill>
                  <a:schemeClr val="tx1"/>
                </a:solidFill>
                <a:latin typeface="+mn-ea"/>
              </a:rPr>
              <a:t>Only GR quantity is auto-suggested from the referenced PO information.</a:t>
            </a:r>
            <a:br>
              <a:rPr lang="en-US" altLang="ko-KR" sz="1100" dirty="0">
                <a:solidFill>
                  <a:schemeClr val="tx1"/>
                </a:solidFill>
                <a:latin typeface="+mn-ea"/>
              </a:rPr>
            </a:br>
            <a:r>
              <a:rPr lang="en-US" altLang="ko-KR" sz="1100" dirty="0">
                <a:solidFill>
                  <a:schemeClr val="tx1"/>
                </a:solidFill>
                <a:latin typeface="+mn-ea"/>
              </a:rPr>
              <a:t>- The amount of subsequent settlement is entered directly.</a:t>
            </a:r>
          </a:p>
          <a:p>
            <a:pPr marL="228600" indent="-228600">
              <a:lnSpc>
                <a:spcPts val="1600"/>
              </a:lnSpc>
              <a:buFont typeface="+mj-lt"/>
              <a:buAutoNum type="arabicPeriod"/>
            </a:pPr>
            <a:r>
              <a:rPr lang="en-US" altLang="ko-KR" sz="1100" dirty="0">
                <a:solidFill>
                  <a:schemeClr val="tx1"/>
                </a:solidFill>
                <a:latin typeface="+mn-ea"/>
              </a:rPr>
              <a:t>The total sum of the selected line items is auto-suggested as the Balance in the upper right corner. </a:t>
            </a:r>
          </a:p>
          <a:p>
            <a:pPr marL="228600" indent="-228600">
              <a:lnSpc>
                <a:spcPts val="1600"/>
              </a:lnSpc>
              <a:buFont typeface="+mj-lt"/>
              <a:buAutoNum type="arabicPeriod"/>
            </a:pPr>
            <a:r>
              <a:rPr lang="en-US" altLang="ko-KR" sz="1100" dirty="0">
                <a:solidFill>
                  <a:schemeClr val="tx1"/>
                </a:solidFill>
                <a:latin typeface="+mn-ea"/>
              </a:rPr>
              <a:t>To match the debit/credit amount, copy and paste the balance into the header amount. </a:t>
            </a:r>
          </a:p>
          <a:p>
            <a:pPr marL="228600" indent="-228600">
              <a:lnSpc>
                <a:spcPts val="1600"/>
              </a:lnSpc>
              <a:buFont typeface="+mj-lt"/>
              <a:buAutoNum type="arabicPeriod"/>
            </a:pPr>
            <a:r>
              <a:rPr lang="en-US" altLang="ko-KR" sz="1100" dirty="0">
                <a:solidFill>
                  <a:schemeClr val="tx1"/>
                </a:solidFill>
                <a:latin typeface="+mn-ea"/>
              </a:rPr>
              <a:t>Balance status changes from </a:t>
            </a:r>
            <a:r>
              <a:rPr lang="ko-KR" altLang="en-US" sz="1100" dirty="0">
                <a:solidFill>
                  <a:schemeClr val="tx1"/>
                </a:solidFill>
                <a:latin typeface="+mn-ea"/>
              </a:rPr>
              <a:t>      </a:t>
            </a:r>
            <a:r>
              <a:rPr lang="en-US" altLang="ko-KR" sz="1100" dirty="0">
                <a:solidFill>
                  <a:schemeClr val="tx1"/>
                </a:solidFill>
                <a:latin typeface="+mn-ea"/>
              </a:rPr>
              <a:t>to       or      . </a:t>
            </a:r>
          </a:p>
          <a:p>
            <a:pPr marL="228600" indent="-228600">
              <a:lnSpc>
                <a:spcPts val="1600"/>
              </a:lnSpc>
              <a:buFont typeface="+mj-lt"/>
              <a:buAutoNum type="arabicPeriod"/>
            </a:pPr>
            <a:r>
              <a:rPr lang="en-US" altLang="ko-KR" sz="1100" dirty="0">
                <a:solidFill>
                  <a:schemeClr val="tx1"/>
                </a:solidFill>
                <a:latin typeface="+mn-ea"/>
              </a:rPr>
              <a:t>Reference &amp; Text (optional) </a:t>
            </a:r>
            <a:br>
              <a:rPr lang="en-US" altLang="ko-KR" sz="1100" dirty="0">
                <a:solidFill>
                  <a:schemeClr val="tx1"/>
                </a:solidFill>
                <a:latin typeface="+mn-ea"/>
              </a:rPr>
            </a:br>
            <a:r>
              <a:rPr lang="en-US" altLang="ko-KR" sz="1100" dirty="0">
                <a:solidFill>
                  <a:schemeClr val="tx1"/>
                </a:solidFill>
                <a:latin typeface="+mn-ea"/>
              </a:rPr>
              <a:t>- Provide summary if necessary.</a:t>
            </a:r>
          </a:p>
          <a:p>
            <a:pPr marL="228600" indent="-228600">
              <a:lnSpc>
                <a:spcPts val="1600"/>
              </a:lnSpc>
              <a:buFont typeface="+mj-lt"/>
              <a:buAutoNum type="arabicPeriod"/>
            </a:pPr>
            <a:endParaRPr lang="en-US" altLang="ko-KR" sz="1100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9" name="직사각형 8"/>
          <p:cNvSpPr/>
          <p:nvPr/>
        </p:nvSpPr>
        <p:spPr>
          <a:xfrm>
            <a:off x="1377730" y="666097"/>
            <a:ext cx="6254970" cy="274107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300" b="1" dirty="0">
                <a:solidFill>
                  <a:schemeClr val="tx1"/>
                </a:solidFill>
              </a:rPr>
              <a:t>Screen</a:t>
            </a:r>
            <a:endParaRPr lang="ko-KR" altLang="en-US" sz="1300" b="1" dirty="0">
              <a:solidFill>
                <a:schemeClr val="tx1"/>
              </a:solidFill>
            </a:endParaRPr>
          </a:p>
        </p:txBody>
      </p:sp>
      <p:sp>
        <p:nvSpPr>
          <p:cNvPr id="10" name="직사각형 9"/>
          <p:cNvSpPr/>
          <p:nvPr/>
        </p:nvSpPr>
        <p:spPr>
          <a:xfrm>
            <a:off x="7708900" y="666097"/>
            <a:ext cx="3139628" cy="274107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300" b="1" dirty="0">
                <a:solidFill>
                  <a:schemeClr val="tx1"/>
                </a:solidFill>
              </a:rPr>
              <a:t>Explanation</a:t>
            </a:r>
            <a:endParaRPr lang="ko-KR" altLang="en-US" sz="1300" b="1" dirty="0">
              <a:solidFill>
                <a:schemeClr val="tx1"/>
              </a:solidFill>
            </a:endParaRPr>
          </a:p>
        </p:txBody>
      </p:sp>
      <p:sp>
        <p:nvSpPr>
          <p:cNvPr id="33" name="제목 2"/>
          <p:cNvSpPr>
            <a:spLocks noGrp="1"/>
          </p:cNvSpPr>
          <p:nvPr>
            <p:ph type="title"/>
          </p:nvPr>
        </p:nvSpPr>
        <p:spPr>
          <a:xfrm>
            <a:off x="1343472" y="109603"/>
            <a:ext cx="7272808" cy="341668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r>
              <a:rPr lang="en-US" altLang="ko-KR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Enter Incoming Invoice (Subsequent Settlement) (T-code: </a:t>
            </a:r>
            <a:r>
              <a:rPr lang="en-US" altLang="ko-KR" dirty="0">
                <a:latin typeface="+mn-ea"/>
              </a:rPr>
              <a:t>MIRO</a:t>
            </a:r>
            <a:r>
              <a:rPr lang="en-US" altLang="ko-KR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)</a:t>
            </a:r>
            <a:endParaRPr lang="ko-KR" altLang="en-US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34" name="제목 2"/>
          <p:cNvSpPr txBox="1">
            <a:spLocks/>
          </p:cNvSpPr>
          <p:nvPr/>
        </p:nvSpPr>
        <p:spPr>
          <a:xfrm>
            <a:off x="7214192" y="260648"/>
            <a:ext cx="3633985" cy="216024"/>
          </a:xfrm>
          <a:prstGeom prst="rect">
            <a:avLst/>
          </a:prstGeom>
        </p:spPr>
        <p:txBody>
          <a:bodyPr anchor="ctr"/>
          <a:lstStyle>
            <a:lvl1pPr algn="l" defTabSz="914400" rtl="0" eaLnBrk="1" latinLnBrk="1" hangingPunct="1">
              <a:spcBef>
                <a:spcPct val="0"/>
              </a:spcBef>
              <a:buNone/>
              <a:defRPr lang="ko-KR" altLang="en-US" sz="2000" kern="1200" spc="-150" dirty="0" smtClean="0">
                <a:solidFill>
                  <a:srgbClr val="19396B"/>
                </a:solidFill>
                <a:latin typeface="아리따-돋움(TTF)-Bold" pitchFamily="18" charset="-127"/>
                <a:ea typeface="아리따-돋움(TTF)-Bold" pitchFamily="18" charset="-127"/>
                <a:cs typeface="+mn-cs"/>
                <a:sym typeface="아리따-돋움(OTF)-Medium"/>
              </a:defRPr>
            </a:lvl1pPr>
          </a:lstStyle>
          <a:p>
            <a:pPr algn="r"/>
            <a:r>
              <a:rPr lang="en-US" altLang="ko-KR" sz="1500" dirty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6.7.1.10 Subsequent Settlement-TNA</a:t>
            </a:r>
          </a:p>
        </p:txBody>
      </p:sp>
      <p:pic>
        <p:nvPicPr>
          <p:cNvPr id="3" name="그림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426127" y="947810"/>
            <a:ext cx="6098158" cy="3568146"/>
          </a:xfrm>
          <a:prstGeom prst="rect">
            <a:avLst/>
          </a:prstGeom>
        </p:spPr>
      </p:pic>
      <p:sp>
        <p:nvSpPr>
          <p:cNvPr id="36" name="Rectangle 10"/>
          <p:cNvSpPr/>
          <p:nvPr/>
        </p:nvSpPr>
        <p:spPr>
          <a:xfrm>
            <a:off x="1625601" y="4007140"/>
            <a:ext cx="3657601" cy="534380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43" name="Rectangle 12"/>
          <p:cNvSpPr/>
          <p:nvPr/>
        </p:nvSpPr>
        <p:spPr>
          <a:xfrm>
            <a:off x="1441230" y="3993323"/>
            <a:ext cx="166864" cy="134184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200" dirty="0"/>
              <a:t>1</a:t>
            </a:r>
            <a:endParaRPr lang="ko-KR" altLang="en-US" sz="1200" dirty="0"/>
          </a:p>
        </p:txBody>
      </p:sp>
      <p:sp>
        <p:nvSpPr>
          <p:cNvPr id="45" name="Rectangle 10"/>
          <p:cNvSpPr/>
          <p:nvPr/>
        </p:nvSpPr>
        <p:spPr>
          <a:xfrm>
            <a:off x="2010509" y="4037334"/>
            <a:ext cx="949569" cy="471786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46" name="Rectangle 12"/>
          <p:cNvSpPr/>
          <p:nvPr/>
        </p:nvSpPr>
        <p:spPr>
          <a:xfrm>
            <a:off x="2277001" y="3720432"/>
            <a:ext cx="166864" cy="134184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200" dirty="0"/>
              <a:t>2</a:t>
            </a:r>
            <a:endParaRPr lang="ko-KR" altLang="en-US" sz="1200" dirty="0"/>
          </a:p>
        </p:txBody>
      </p:sp>
      <p:cxnSp>
        <p:nvCxnSpPr>
          <p:cNvPr id="48" name="꺾인 연결선 47"/>
          <p:cNvCxnSpPr>
            <a:stCxn id="45" idx="0"/>
            <a:endCxn id="50" idx="1"/>
          </p:cNvCxnSpPr>
          <p:nvPr/>
        </p:nvCxnSpPr>
        <p:spPr>
          <a:xfrm rot="5400000" flipH="1" flipV="1">
            <a:off x="2705745" y="1309435"/>
            <a:ext cx="2507448" cy="2948353"/>
          </a:xfrm>
          <a:prstGeom prst="bentConnector2">
            <a:avLst/>
          </a:prstGeom>
          <a:ln w="1905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Rectangle 10"/>
          <p:cNvSpPr/>
          <p:nvPr/>
        </p:nvSpPr>
        <p:spPr>
          <a:xfrm>
            <a:off x="5433647" y="1406770"/>
            <a:ext cx="2090639" cy="246232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cxnSp>
        <p:nvCxnSpPr>
          <p:cNvPr id="52" name="꺾인 연결선 51"/>
          <p:cNvCxnSpPr>
            <a:stCxn id="50" idx="2"/>
            <a:endCxn id="54" idx="3"/>
          </p:cNvCxnSpPr>
          <p:nvPr/>
        </p:nvCxnSpPr>
        <p:spPr>
          <a:xfrm rot="5400000">
            <a:off x="3004013" y="2476575"/>
            <a:ext cx="4333682" cy="2686539"/>
          </a:xfrm>
          <a:prstGeom prst="bentConnector2">
            <a:avLst/>
          </a:prstGeom>
          <a:ln w="1905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Rectangle 10"/>
          <p:cNvSpPr/>
          <p:nvPr/>
        </p:nvSpPr>
        <p:spPr>
          <a:xfrm>
            <a:off x="1436076" y="5903455"/>
            <a:ext cx="2391509" cy="166458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60" name="Rectangle 10"/>
          <p:cNvSpPr/>
          <p:nvPr/>
        </p:nvSpPr>
        <p:spPr>
          <a:xfrm>
            <a:off x="5433647" y="4982524"/>
            <a:ext cx="726831" cy="222523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cxnSp>
        <p:nvCxnSpPr>
          <p:cNvPr id="61" name="꺾인 연결선 60"/>
          <p:cNvCxnSpPr>
            <a:stCxn id="54" idx="0"/>
            <a:endCxn id="60" idx="1"/>
          </p:cNvCxnSpPr>
          <p:nvPr/>
        </p:nvCxnSpPr>
        <p:spPr>
          <a:xfrm rot="5400000" flipH="1" flipV="1">
            <a:off x="3627903" y="4097712"/>
            <a:ext cx="809670" cy="2801816"/>
          </a:xfrm>
          <a:prstGeom prst="bentConnector2">
            <a:avLst/>
          </a:prstGeom>
          <a:ln w="1905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Rectangle 12"/>
          <p:cNvSpPr/>
          <p:nvPr/>
        </p:nvSpPr>
        <p:spPr>
          <a:xfrm>
            <a:off x="1429822" y="5753427"/>
            <a:ext cx="166864" cy="134184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200" dirty="0"/>
              <a:t>3</a:t>
            </a:r>
            <a:endParaRPr lang="ko-KR" altLang="en-US" sz="1200" dirty="0"/>
          </a:p>
        </p:txBody>
      </p:sp>
      <p:sp>
        <p:nvSpPr>
          <p:cNvPr id="66" name="Rectangle 12"/>
          <p:cNvSpPr/>
          <p:nvPr/>
        </p:nvSpPr>
        <p:spPr>
          <a:xfrm>
            <a:off x="5433646" y="4817621"/>
            <a:ext cx="166864" cy="134184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200" dirty="0"/>
              <a:t>4</a:t>
            </a:r>
            <a:endParaRPr lang="ko-KR" altLang="en-US" sz="1200" dirty="0"/>
          </a:p>
        </p:txBody>
      </p:sp>
      <p:pic>
        <p:nvPicPr>
          <p:cNvPr id="68" name="그림 67"/>
          <p:cNvPicPr>
            <a:picLocks noChangeAspect="1"/>
          </p:cNvPicPr>
          <p:nvPr/>
        </p:nvPicPr>
        <p:blipFill rotWithShape="1">
          <a:blip r:embed="rId5"/>
          <a:srcRect l="9312" t="14980" r="6879" b="10120"/>
          <a:stretch/>
        </p:blipFill>
        <p:spPr>
          <a:xfrm>
            <a:off x="9872474" y="5231008"/>
            <a:ext cx="255975" cy="142209"/>
          </a:xfrm>
          <a:prstGeom prst="rect">
            <a:avLst/>
          </a:prstGeom>
        </p:spPr>
      </p:pic>
      <p:pic>
        <p:nvPicPr>
          <p:cNvPr id="69" name="그림 68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0388644" y="5236044"/>
            <a:ext cx="243861" cy="137172"/>
          </a:xfrm>
          <a:prstGeom prst="rect">
            <a:avLst/>
          </a:prstGeom>
        </p:spPr>
      </p:pic>
      <p:sp>
        <p:nvSpPr>
          <p:cNvPr id="71" name="Rectangle 10"/>
          <p:cNvSpPr/>
          <p:nvPr/>
        </p:nvSpPr>
        <p:spPr>
          <a:xfrm>
            <a:off x="3464168" y="5585196"/>
            <a:ext cx="1623720" cy="191678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72" name="Rectangle 10"/>
          <p:cNvSpPr/>
          <p:nvPr/>
        </p:nvSpPr>
        <p:spPr>
          <a:xfrm>
            <a:off x="1441230" y="6183233"/>
            <a:ext cx="3646658" cy="207037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73" name="Rectangle 12"/>
          <p:cNvSpPr/>
          <p:nvPr/>
        </p:nvSpPr>
        <p:spPr>
          <a:xfrm>
            <a:off x="3295256" y="5579234"/>
            <a:ext cx="166864" cy="134184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200" dirty="0"/>
              <a:t>5</a:t>
            </a:r>
            <a:endParaRPr lang="ko-KR" altLang="en-US" sz="1200" dirty="0"/>
          </a:p>
        </p:txBody>
      </p:sp>
      <p:sp>
        <p:nvSpPr>
          <p:cNvPr id="74" name="Rectangle 12"/>
          <p:cNvSpPr/>
          <p:nvPr/>
        </p:nvSpPr>
        <p:spPr>
          <a:xfrm>
            <a:off x="1267921" y="6204353"/>
            <a:ext cx="166864" cy="134184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200" dirty="0"/>
              <a:t>5</a:t>
            </a:r>
            <a:endParaRPr lang="ko-KR" altLang="en-US" sz="1200" dirty="0"/>
          </a:p>
        </p:txBody>
      </p:sp>
      <p:pic>
        <p:nvPicPr>
          <p:cNvPr id="12" name="그림 11"/>
          <p:cNvPicPr>
            <a:picLocks noChangeAspect="1"/>
          </p:cNvPicPr>
          <p:nvPr/>
        </p:nvPicPr>
        <p:blipFill rotWithShape="1">
          <a:blip r:embed="rId7"/>
          <a:srcRect l="13799" t="12220"/>
          <a:stretch/>
        </p:blipFill>
        <p:spPr>
          <a:xfrm>
            <a:off x="8195737" y="5426318"/>
            <a:ext cx="248094" cy="1529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04005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직사각형 10"/>
          <p:cNvSpPr/>
          <p:nvPr/>
        </p:nvSpPr>
        <p:spPr>
          <a:xfrm>
            <a:off x="1377730" y="951926"/>
            <a:ext cx="6254970" cy="5438344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15" name="직사각형 14"/>
          <p:cNvSpPr/>
          <p:nvPr/>
        </p:nvSpPr>
        <p:spPr>
          <a:xfrm>
            <a:off x="7708900" y="942606"/>
            <a:ext cx="3139276" cy="5447664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>
              <a:lnSpc>
                <a:spcPts val="1700"/>
              </a:lnSpc>
            </a:pPr>
            <a:r>
              <a:rPr lang="en-US" altLang="ko-KR" sz="900" b="1" dirty="0">
                <a:solidFill>
                  <a:schemeClr val="tx1"/>
                </a:solidFill>
                <a:latin typeface="+mn-ea"/>
              </a:rPr>
              <a:t>[Entry of Subsequent Settlement Document] </a:t>
            </a:r>
            <a:br>
              <a:rPr lang="en-US" altLang="ko-KR" sz="900" b="1" dirty="0">
                <a:solidFill>
                  <a:schemeClr val="tx1"/>
                </a:solidFill>
                <a:latin typeface="+mn-ea"/>
              </a:rPr>
            </a:br>
            <a:r>
              <a:rPr lang="en-US" altLang="ko-KR" sz="900" dirty="0">
                <a:solidFill>
                  <a:schemeClr val="tx1"/>
                </a:solidFill>
                <a:latin typeface="+mn-ea"/>
              </a:rPr>
              <a:t>A transaction to processes a large number of subsequent settlement documents by referring to the PO</a:t>
            </a:r>
            <a:br>
              <a:rPr lang="en-US" altLang="ko-KR" sz="900" dirty="0">
                <a:solidFill>
                  <a:schemeClr val="tx1"/>
                </a:solidFill>
                <a:latin typeface="+mn-ea"/>
              </a:rPr>
            </a:br>
            <a:r>
              <a:rPr lang="en-US" altLang="ko-KR" sz="900" dirty="0">
                <a:solidFill>
                  <a:schemeClr val="tx1"/>
                </a:solidFill>
                <a:latin typeface="+mn-ea"/>
              </a:rPr>
              <a:t> - The reference PO of subsequent settlement can be processed after the IV document.</a:t>
            </a:r>
          </a:p>
          <a:p>
            <a:pPr>
              <a:lnSpc>
                <a:spcPts val="1700"/>
              </a:lnSpc>
            </a:pPr>
            <a:r>
              <a:rPr lang="en-US" altLang="ko-KR" sz="900" dirty="0">
                <a:solidFill>
                  <a:schemeClr val="tx1"/>
                </a:solidFill>
                <a:latin typeface="+mn-ea"/>
              </a:rPr>
              <a:t> - For local PO, it is applied retroactively, and for overseas PO, it is used when settling incidental charges.</a:t>
            </a:r>
          </a:p>
          <a:p>
            <a:pPr marL="228600" indent="-228600">
              <a:lnSpc>
                <a:spcPts val="1400"/>
              </a:lnSpc>
              <a:buFont typeface="+mj-lt"/>
              <a:buAutoNum type="arabicPeriod"/>
            </a:pPr>
            <a:r>
              <a:rPr lang="en-US" altLang="ko-KR" sz="900" dirty="0">
                <a:solidFill>
                  <a:schemeClr val="tx1"/>
                </a:solidFill>
                <a:latin typeface="+mn-ea"/>
              </a:rPr>
              <a:t>Payment </a:t>
            </a:r>
            <a:br>
              <a:rPr lang="en-US" altLang="ko-KR" sz="900" dirty="0">
                <a:solidFill>
                  <a:schemeClr val="tx1"/>
                </a:solidFill>
                <a:latin typeface="+mn-ea"/>
              </a:rPr>
            </a:br>
            <a:r>
              <a:rPr lang="en-US" altLang="ko-KR" sz="900" dirty="0">
                <a:solidFill>
                  <a:schemeClr val="tx1"/>
                </a:solidFill>
                <a:latin typeface="+mn-ea"/>
              </a:rPr>
              <a:t>1) Payment Terms (mandatory): The payment term in the vendor master is auto-suggested. Change if needed.</a:t>
            </a:r>
            <a:br>
              <a:rPr lang="en-US" altLang="ko-KR" sz="900" dirty="0">
                <a:solidFill>
                  <a:schemeClr val="tx1"/>
                </a:solidFill>
                <a:latin typeface="+mn-ea"/>
              </a:rPr>
            </a:br>
            <a:r>
              <a:rPr lang="en-US" altLang="ko-KR" sz="900" dirty="0">
                <a:solidFill>
                  <a:schemeClr val="tx1"/>
                </a:solidFill>
                <a:latin typeface="+mn-ea"/>
              </a:rPr>
              <a:t>2) Partner Bank Type (mandatory for Firm Banking)</a:t>
            </a:r>
          </a:p>
          <a:p>
            <a:pPr marL="228600" indent="-228600">
              <a:lnSpc>
                <a:spcPts val="1700"/>
              </a:lnSpc>
              <a:buFont typeface="+mj-lt"/>
              <a:buAutoNum type="arabicPeriod"/>
            </a:pPr>
            <a:r>
              <a:rPr lang="en-US" altLang="ko-KR" sz="900" dirty="0">
                <a:solidFill>
                  <a:schemeClr val="tx1"/>
                </a:solidFill>
                <a:latin typeface="+mn-ea"/>
              </a:rPr>
              <a:t>Details</a:t>
            </a:r>
            <a:br>
              <a:rPr lang="en-US" altLang="ko-KR" sz="900" dirty="0">
                <a:solidFill>
                  <a:schemeClr val="tx1"/>
                </a:solidFill>
                <a:latin typeface="+mn-ea"/>
              </a:rPr>
            </a:br>
            <a:r>
              <a:rPr lang="en-US" altLang="ko-KR" sz="900" dirty="0">
                <a:solidFill>
                  <a:schemeClr val="tx1"/>
                </a:solidFill>
                <a:latin typeface="+mn-ea"/>
              </a:rPr>
              <a:t>1) Unplanned Delivery Costs (optional) </a:t>
            </a:r>
            <a:br>
              <a:rPr lang="en-US" altLang="ko-KR" sz="900" dirty="0">
                <a:solidFill>
                  <a:schemeClr val="tx1"/>
                </a:solidFill>
                <a:latin typeface="+mn-ea"/>
              </a:rPr>
            </a:br>
            <a:r>
              <a:rPr lang="en-US" altLang="ko-KR" sz="900" dirty="0">
                <a:solidFill>
                  <a:schemeClr val="tx1"/>
                </a:solidFill>
                <a:latin typeface="+mn-ea"/>
              </a:rPr>
              <a:t> - It is used to reflect incidental charges on the overall PO.</a:t>
            </a:r>
            <a:br>
              <a:rPr lang="en-US" altLang="ko-KR" sz="900" dirty="0">
                <a:solidFill>
                  <a:schemeClr val="tx1"/>
                </a:solidFill>
                <a:latin typeface="+mn-ea"/>
              </a:rPr>
            </a:br>
            <a:r>
              <a:rPr lang="en-US" altLang="ko-KR" sz="900" dirty="0">
                <a:solidFill>
                  <a:schemeClr val="tx1"/>
                </a:solidFill>
                <a:latin typeface="+mn-ea"/>
              </a:rPr>
              <a:t> - Auto-split in proportion to the amount of the PO line item</a:t>
            </a:r>
            <a:br>
              <a:rPr lang="en-US" altLang="ko-KR" sz="900" dirty="0">
                <a:solidFill>
                  <a:schemeClr val="tx1"/>
                </a:solidFill>
                <a:latin typeface="+mn-ea"/>
              </a:rPr>
            </a:br>
            <a:r>
              <a:rPr lang="en-US" altLang="ko-KR" sz="900" dirty="0">
                <a:solidFill>
                  <a:schemeClr val="tx1"/>
                </a:solidFill>
                <a:latin typeface="+mn-ea"/>
              </a:rPr>
              <a:t> - Auto-reflected in the total balance if entered</a:t>
            </a:r>
            <a:br>
              <a:rPr lang="en-US" altLang="ko-KR" sz="900" dirty="0">
                <a:solidFill>
                  <a:schemeClr val="tx1"/>
                </a:solidFill>
                <a:latin typeface="+mn-ea"/>
              </a:rPr>
            </a:br>
            <a:r>
              <a:rPr lang="en-US" altLang="ko-KR" sz="900" dirty="0">
                <a:solidFill>
                  <a:schemeClr val="tx1"/>
                </a:solidFill>
                <a:latin typeface="+mn-ea"/>
              </a:rPr>
              <a:t>2) Invoicing Party (mandatory)</a:t>
            </a:r>
            <a:br>
              <a:rPr lang="en-US" altLang="ko-KR" sz="900" dirty="0">
                <a:solidFill>
                  <a:schemeClr val="tx1"/>
                </a:solidFill>
                <a:latin typeface="+mn-ea"/>
              </a:rPr>
            </a:br>
            <a:r>
              <a:rPr lang="en-US" altLang="ko-KR" sz="900" dirty="0">
                <a:solidFill>
                  <a:schemeClr val="tx1"/>
                </a:solidFill>
                <a:latin typeface="+mn-ea"/>
              </a:rPr>
              <a:t> - The PO vendor is auto-suggested but can be changed if the payee is different from the PO vendor.</a:t>
            </a:r>
            <a:br>
              <a:rPr lang="en-US" altLang="ko-KR" sz="900" dirty="0">
                <a:solidFill>
                  <a:schemeClr val="tx1"/>
                </a:solidFill>
                <a:latin typeface="+mn-ea"/>
              </a:rPr>
            </a:br>
            <a:r>
              <a:rPr lang="en-US" altLang="ko-KR" sz="900" dirty="0">
                <a:solidFill>
                  <a:schemeClr val="tx1"/>
                </a:solidFill>
                <a:latin typeface="+mn-ea"/>
              </a:rPr>
              <a:t>3) Header Text (mandatory)</a:t>
            </a:r>
            <a:br>
              <a:rPr lang="en-US" altLang="ko-KR" sz="900" dirty="0">
                <a:solidFill>
                  <a:schemeClr val="tx1"/>
                </a:solidFill>
                <a:latin typeface="+mn-ea"/>
              </a:rPr>
            </a:br>
            <a:r>
              <a:rPr lang="en-US" altLang="ko-KR" sz="900" dirty="0">
                <a:solidFill>
                  <a:schemeClr val="tx1"/>
                </a:solidFill>
                <a:latin typeface="+mn-ea"/>
              </a:rPr>
              <a:t> - Provide summary.</a:t>
            </a:r>
          </a:p>
        </p:txBody>
      </p:sp>
      <p:sp>
        <p:nvSpPr>
          <p:cNvPr id="9" name="직사각형 8"/>
          <p:cNvSpPr/>
          <p:nvPr/>
        </p:nvSpPr>
        <p:spPr>
          <a:xfrm>
            <a:off x="1377730" y="666097"/>
            <a:ext cx="6254970" cy="274107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300" b="1" dirty="0">
                <a:solidFill>
                  <a:schemeClr val="tx1"/>
                </a:solidFill>
              </a:rPr>
              <a:t>Screen</a:t>
            </a:r>
            <a:endParaRPr lang="ko-KR" altLang="en-US" sz="1300" b="1" dirty="0">
              <a:solidFill>
                <a:schemeClr val="tx1"/>
              </a:solidFill>
            </a:endParaRPr>
          </a:p>
        </p:txBody>
      </p:sp>
      <p:sp>
        <p:nvSpPr>
          <p:cNvPr id="10" name="직사각형 9"/>
          <p:cNvSpPr/>
          <p:nvPr/>
        </p:nvSpPr>
        <p:spPr>
          <a:xfrm>
            <a:off x="7708900" y="666097"/>
            <a:ext cx="3139628" cy="274107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300" b="1" dirty="0">
                <a:solidFill>
                  <a:schemeClr val="tx1"/>
                </a:solidFill>
              </a:rPr>
              <a:t>Explanation</a:t>
            </a:r>
            <a:endParaRPr lang="ko-KR" altLang="en-US" sz="1300" b="1" dirty="0">
              <a:solidFill>
                <a:schemeClr val="tx1"/>
              </a:solidFill>
            </a:endParaRPr>
          </a:p>
        </p:txBody>
      </p:sp>
      <p:sp>
        <p:nvSpPr>
          <p:cNvPr id="29" name="제목 2"/>
          <p:cNvSpPr>
            <a:spLocks noGrp="1"/>
          </p:cNvSpPr>
          <p:nvPr>
            <p:ph type="title"/>
          </p:nvPr>
        </p:nvSpPr>
        <p:spPr>
          <a:xfrm>
            <a:off x="1343472" y="109603"/>
            <a:ext cx="7272808" cy="341668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r>
              <a:rPr lang="en-US" altLang="ko-KR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Enter Incoming Invoice (Subsequent Settlement) (T-code: </a:t>
            </a:r>
            <a:r>
              <a:rPr lang="en-US" altLang="ko-KR" dirty="0">
                <a:latin typeface="+mn-ea"/>
              </a:rPr>
              <a:t>MIRO</a:t>
            </a:r>
            <a:r>
              <a:rPr lang="en-US" altLang="ko-KR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)</a:t>
            </a:r>
            <a:endParaRPr lang="ko-KR" altLang="en-US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41" name="제목 2"/>
          <p:cNvSpPr txBox="1">
            <a:spLocks/>
          </p:cNvSpPr>
          <p:nvPr/>
        </p:nvSpPr>
        <p:spPr>
          <a:xfrm>
            <a:off x="7214192" y="260648"/>
            <a:ext cx="3633985" cy="216024"/>
          </a:xfrm>
          <a:prstGeom prst="rect">
            <a:avLst/>
          </a:prstGeom>
        </p:spPr>
        <p:txBody>
          <a:bodyPr anchor="ctr"/>
          <a:lstStyle>
            <a:lvl1pPr algn="l" defTabSz="914400" rtl="0" eaLnBrk="1" latinLnBrk="1" hangingPunct="1">
              <a:spcBef>
                <a:spcPct val="0"/>
              </a:spcBef>
              <a:buNone/>
              <a:defRPr lang="ko-KR" altLang="en-US" sz="2000" kern="1200" spc="-150" dirty="0" smtClean="0">
                <a:solidFill>
                  <a:srgbClr val="19396B"/>
                </a:solidFill>
                <a:latin typeface="아리따-돋움(TTF)-Bold" pitchFamily="18" charset="-127"/>
                <a:ea typeface="아리따-돋움(TTF)-Bold" pitchFamily="18" charset="-127"/>
                <a:cs typeface="+mn-cs"/>
                <a:sym typeface="아리따-돋움(OTF)-Medium"/>
              </a:defRPr>
            </a:lvl1pPr>
          </a:lstStyle>
          <a:p>
            <a:pPr algn="r"/>
            <a:r>
              <a:rPr lang="en-US" altLang="ko-KR" sz="1500" dirty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6.7.1.10 Subsequent Settlement-TNA</a:t>
            </a:r>
          </a:p>
        </p:txBody>
      </p:sp>
      <p:grpSp>
        <p:nvGrpSpPr>
          <p:cNvPr id="6" name="그룹 5"/>
          <p:cNvGrpSpPr/>
          <p:nvPr/>
        </p:nvGrpSpPr>
        <p:grpSpPr>
          <a:xfrm>
            <a:off x="1410413" y="1104482"/>
            <a:ext cx="6143424" cy="2327140"/>
            <a:chOff x="267413" y="1104482"/>
            <a:chExt cx="6143424" cy="2327140"/>
          </a:xfrm>
        </p:grpSpPr>
        <p:pic>
          <p:nvPicPr>
            <p:cNvPr id="2" name="그림 1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267413" y="1104482"/>
              <a:ext cx="6143424" cy="2327140"/>
            </a:xfrm>
            <a:prstGeom prst="rect">
              <a:avLst/>
            </a:prstGeom>
          </p:spPr>
        </p:pic>
        <p:pic>
          <p:nvPicPr>
            <p:cNvPr id="44" name="그림 43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1237943" y="1616594"/>
              <a:ext cx="1782563" cy="159975"/>
            </a:xfrm>
            <a:prstGeom prst="rect">
              <a:avLst/>
            </a:prstGeom>
          </p:spPr>
        </p:pic>
      </p:grpSp>
      <p:grpSp>
        <p:nvGrpSpPr>
          <p:cNvPr id="5" name="그룹 4"/>
          <p:cNvGrpSpPr/>
          <p:nvPr/>
        </p:nvGrpSpPr>
        <p:grpSpPr>
          <a:xfrm>
            <a:off x="1410414" y="3595688"/>
            <a:ext cx="6144400" cy="2247676"/>
            <a:chOff x="267414" y="3595688"/>
            <a:chExt cx="6144400" cy="2247676"/>
          </a:xfrm>
        </p:grpSpPr>
        <p:pic>
          <p:nvPicPr>
            <p:cNvPr id="3" name="그림 2"/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267414" y="3595688"/>
              <a:ext cx="6144400" cy="2247676"/>
            </a:xfrm>
            <a:prstGeom prst="rect">
              <a:avLst/>
            </a:prstGeom>
          </p:spPr>
        </p:pic>
        <p:pic>
          <p:nvPicPr>
            <p:cNvPr id="45" name="그림 44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1237943" y="4089754"/>
              <a:ext cx="1782563" cy="159975"/>
            </a:xfrm>
            <a:prstGeom prst="rect">
              <a:avLst/>
            </a:prstGeom>
          </p:spPr>
        </p:pic>
      </p:grpSp>
      <p:sp>
        <p:nvSpPr>
          <p:cNvPr id="36" name="Rectangle 10"/>
          <p:cNvSpPr/>
          <p:nvPr/>
        </p:nvSpPr>
        <p:spPr>
          <a:xfrm>
            <a:off x="2047632" y="1902849"/>
            <a:ext cx="631092" cy="195583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43" name="Rectangle 12"/>
          <p:cNvSpPr/>
          <p:nvPr/>
        </p:nvSpPr>
        <p:spPr>
          <a:xfrm>
            <a:off x="1863261" y="1889031"/>
            <a:ext cx="166864" cy="134184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200" dirty="0"/>
              <a:t>1</a:t>
            </a:r>
            <a:endParaRPr lang="ko-KR" altLang="en-US" sz="1200" dirty="0"/>
          </a:p>
        </p:txBody>
      </p:sp>
      <p:sp>
        <p:nvSpPr>
          <p:cNvPr id="26" name="Rectangle 10"/>
          <p:cNvSpPr/>
          <p:nvPr/>
        </p:nvSpPr>
        <p:spPr>
          <a:xfrm>
            <a:off x="1456328" y="3069625"/>
            <a:ext cx="958495" cy="193647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27" name="Rectangle 10"/>
          <p:cNvSpPr/>
          <p:nvPr/>
        </p:nvSpPr>
        <p:spPr>
          <a:xfrm>
            <a:off x="3265971" y="2181984"/>
            <a:ext cx="939609" cy="195583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28" name="Rectangle 12"/>
          <p:cNvSpPr/>
          <p:nvPr/>
        </p:nvSpPr>
        <p:spPr>
          <a:xfrm>
            <a:off x="3082765" y="2191539"/>
            <a:ext cx="166864" cy="134184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ko-KR" sz="1200" dirty="0"/>
              <a:t>1)</a:t>
            </a:r>
            <a:endParaRPr lang="ko-KR" altLang="en-US" sz="1200" dirty="0"/>
          </a:p>
        </p:txBody>
      </p:sp>
      <p:sp>
        <p:nvSpPr>
          <p:cNvPr id="30" name="Rectangle 12"/>
          <p:cNvSpPr/>
          <p:nvPr/>
        </p:nvSpPr>
        <p:spPr>
          <a:xfrm>
            <a:off x="1456327" y="2917294"/>
            <a:ext cx="166864" cy="134184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ko-KR" sz="1200" dirty="0"/>
              <a:t>2)</a:t>
            </a:r>
            <a:endParaRPr lang="ko-KR" altLang="en-US" sz="1200" dirty="0"/>
          </a:p>
        </p:txBody>
      </p:sp>
      <p:sp>
        <p:nvSpPr>
          <p:cNvPr id="31" name="Rectangle 10"/>
          <p:cNvSpPr/>
          <p:nvPr/>
        </p:nvSpPr>
        <p:spPr>
          <a:xfrm>
            <a:off x="2618017" y="4349371"/>
            <a:ext cx="477634" cy="195583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32" name="Rectangle 12"/>
          <p:cNvSpPr/>
          <p:nvPr/>
        </p:nvSpPr>
        <p:spPr>
          <a:xfrm>
            <a:off x="2435315" y="4335553"/>
            <a:ext cx="166864" cy="134184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200" dirty="0"/>
              <a:t>2</a:t>
            </a:r>
            <a:endParaRPr lang="ko-KR" altLang="en-US" sz="1200" dirty="0"/>
          </a:p>
        </p:txBody>
      </p:sp>
      <p:sp>
        <p:nvSpPr>
          <p:cNvPr id="33" name="Rectangle 10"/>
          <p:cNvSpPr/>
          <p:nvPr/>
        </p:nvSpPr>
        <p:spPr>
          <a:xfrm>
            <a:off x="1458039" y="4680899"/>
            <a:ext cx="1961437" cy="171723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34" name="Rectangle 12"/>
          <p:cNvSpPr/>
          <p:nvPr/>
        </p:nvSpPr>
        <p:spPr>
          <a:xfrm>
            <a:off x="1456327" y="4556239"/>
            <a:ext cx="166864" cy="134184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ko-KR" sz="1200" dirty="0"/>
              <a:t>1)</a:t>
            </a:r>
            <a:endParaRPr lang="ko-KR" altLang="en-US" sz="1200" dirty="0"/>
          </a:p>
        </p:txBody>
      </p:sp>
      <p:sp>
        <p:nvSpPr>
          <p:cNvPr id="35" name="Rectangle 10"/>
          <p:cNvSpPr/>
          <p:nvPr/>
        </p:nvSpPr>
        <p:spPr>
          <a:xfrm>
            <a:off x="1458039" y="5407919"/>
            <a:ext cx="2466262" cy="183989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37" name="Rectangle 12"/>
          <p:cNvSpPr/>
          <p:nvPr/>
        </p:nvSpPr>
        <p:spPr>
          <a:xfrm>
            <a:off x="1456327" y="5242689"/>
            <a:ext cx="166864" cy="134184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ko-KR" sz="1200" dirty="0"/>
              <a:t>3)</a:t>
            </a:r>
            <a:endParaRPr lang="ko-KR" altLang="en-US" sz="1200" dirty="0"/>
          </a:p>
        </p:txBody>
      </p:sp>
      <p:sp>
        <p:nvSpPr>
          <p:cNvPr id="38" name="Rectangle 10"/>
          <p:cNvSpPr/>
          <p:nvPr/>
        </p:nvSpPr>
        <p:spPr>
          <a:xfrm>
            <a:off x="3705225" y="4969485"/>
            <a:ext cx="1401552" cy="176946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39" name="Rectangle 12"/>
          <p:cNvSpPr/>
          <p:nvPr/>
        </p:nvSpPr>
        <p:spPr>
          <a:xfrm>
            <a:off x="3705225" y="4824696"/>
            <a:ext cx="166864" cy="134184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ko-KR" sz="1200" dirty="0"/>
              <a:t>2)</a:t>
            </a:r>
            <a:endParaRPr lang="ko-KR" altLang="en-US" sz="1200" dirty="0"/>
          </a:p>
        </p:txBody>
      </p:sp>
      <p:sp>
        <p:nvSpPr>
          <p:cNvPr id="40" name="Rectangle 10"/>
          <p:cNvSpPr/>
          <p:nvPr/>
        </p:nvSpPr>
        <p:spPr>
          <a:xfrm>
            <a:off x="3359696" y="3826588"/>
            <a:ext cx="1117054" cy="186613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5922787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직사각형 10"/>
          <p:cNvSpPr/>
          <p:nvPr/>
        </p:nvSpPr>
        <p:spPr>
          <a:xfrm>
            <a:off x="1377730" y="940203"/>
            <a:ext cx="6470870" cy="5438344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15" name="직사각형 14"/>
          <p:cNvSpPr/>
          <p:nvPr/>
        </p:nvSpPr>
        <p:spPr>
          <a:xfrm>
            <a:off x="7928983" y="942606"/>
            <a:ext cx="2919545" cy="5430762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>
              <a:lnSpc>
                <a:spcPts val="1700"/>
              </a:lnSpc>
            </a:pPr>
            <a:r>
              <a:rPr lang="en-US" altLang="ko-KR" sz="1100" b="1" dirty="0">
                <a:solidFill>
                  <a:schemeClr val="tx1"/>
                </a:solidFill>
                <a:latin typeface="+mn-ea"/>
              </a:rPr>
              <a:t>[Entry of Subsequent Settlement Document] </a:t>
            </a:r>
            <a:br>
              <a:rPr lang="en-US" altLang="ko-KR" sz="1100" b="1" dirty="0">
                <a:solidFill>
                  <a:schemeClr val="tx1"/>
                </a:solidFill>
                <a:latin typeface="+mn-ea"/>
              </a:rPr>
            </a:br>
            <a:r>
              <a:rPr lang="en-US" altLang="ko-KR" sz="1100" dirty="0">
                <a:solidFill>
                  <a:schemeClr val="tx1"/>
                </a:solidFill>
                <a:latin typeface="+mn-ea"/>
              </a:rPr>
              <a:t>A transaction to processes a large number of subsequent settlement documents by referring to the PO</a:t>
            </a:r>
            <a:br>
              <a:rPr lang="en-US" altLang="ko-KR" sz="1100" dirty="0">
                <a:solidFill>
                  <a:schemeClr val="tx1"/>
                </a:solidFill>
                <a:latin typeface="+mn-ea"/>
              </a:rPr>
            </a:br>
            <a:r>
              <a:rPr lang="en-US" altLang="ko-KR" sz="1100" dirty="0">
                <a:solidFill>
                  <a:schemeClr val="tx1"/>
                </a:solidFill>
                <a:latin typeface="+mn-ea"/>
              </a:rPr>
              <a:t> - The reference PO of subsequent settlement can be processed after the IV document.</a:t>
            </a:r>
          </a:p>
          <a:p>
            <a:pPr>
              <a:lnSpc>
                <a:spcPts val="1700"/>
              </a:lnSpc>
            </a:pPr>
            <a:r>
              <a:rPr lang="en-US" altLang="ko-KR" sz="1100" dirty="0">
                <a:solidFill>
                  <a:schemeClr val="tx1"/>
                </a:solidFill>
                <a:latin typeface="+mn-ea"/>
              </a:rPr>
              <a:t> - For local PO, it is applied retroactively, and for overseas PO, it is used when settling incidental charges.</a:t>
            </a:r>
            <a:br>
              <a:rPr lang="en-US" altLang="ko-KR" sz="1100" dirty="0">
                <a:solidFill>
                  <a:schemeClr val="tx1"/>
                </a:solidFill>
                <a:latin typeface="+mn-ea"/>
              </a:rPr>
            </a:br>
            <a:endParaRPr lang="en-US" altLang="ko-KR" sz="1100" dirty="0">
              <a:solidFill>
                <a:schemeClr val="tx1"/>
              </a:solidFill>
              <a:latin typeface="+mn-ea"/>
            </a:endParaRPr>
          </a:p>
          <a:p>
            <a:pPr marL="228600" indent="-228600">
              <a:lnSpc>
                <a:spcPts val="1700"/>
              </a:lnSpc>
              <a:buFont typeface="+mj-lt"/>
              <a:buAutoNum type="arabicPeriod"/>
            </a:pPr>
            <a:r>
              <a:rPr lang="en-US" altLang="ko-KR" sz="1100" dirty="0">
                <a:solidFill>
                  <a:schemeClr val="tx1"/>
                </a:solidFill>
                <a:latin typeface="+mn-ea"/>
              </a:rPr>
              <a:t>Simulation</a:t>
            </a:r>
            <a:br>
              <a:rPr lang="en-US" altLang="ko-KR" sz="1100" dirty="0">
                <a:solidFill>
                  <a:schemeClr val="tx1"/>
                </a:solidFill>
                <a:latin typeface="+mn-ea"/>
              </a:rPr>
            </a:br>
            <a:r>
              <a:rPr lang="en-US" altLang="ko-KR" sz="1100" dirty="0">
                <a:solidFill>
                  <a:schemeClr val="tx1"/>
                </a:solidFill>
                <a:latin typeface="+mn-ea"/>
              </a:rPr>
              <a:t>- Click the          button to check if the information entered is correct.</a:t>
            </a:r>
          </a:p>
          <a:p>
            <a:pPr marL="228600" indent="-228600">
              <a:lnSpc>
                <a:spcPts val="1700"/>
              </a:lnSpc>
              <a:buFont typeface="+mj-lt"/>
              <a:buAutoNum type="arabicPeriod"/>
            </a:pPr>
            <a:r>
              <a:rPr lang="en-US" altLang="ko-KR" sz="1100" dirty="0">
                <a:solidFill>
                  <a:schemeClr val="tx1"/>
                </a:solidFill>
                <a:latin typeface="+mn-ea"/>
              </a:rPr>
              <a:t>Click the Post button to post an</a:t>
            </a:r>
            <a:r>
              <a:rPr lang="ko-KR" altLang="en-US" sz="1100" dirty="0">
                <a:solidFill>
                  <a:schemeClr val="tx1"/>
                </a:solidFill>
                <a:latin typeface="+mn-ea"/>
              </a:rPr>
              <a:t> </a:t>
            </a:r>
            <a:r>
              <a:rPr lang="en-US" altLang="ko-KR" sz="1100" dirty="0">
                <a:solidFill>
                  <a:schemeClr val="tx1"/>
                </a:solidFill>
                <a:latin typeface="+mn-ea"/>
              </a:rPr>
              <a:t>IV document.</a:t>
            </a:r>
          </a:p>
          <a:p>
            <a:pPr marL="228600" indent="-228600">
              <a:lnSpc>
                <a:spcPts val="1700"/>
              </a:lnSpc>
              <a:buFont typeface="+mj-lt"/>
              <a:buAutoNum type="arabicPeriod"/>
            </a:pPr>
            <a:r>
              <a:rPr lang="en-US" altLang="ko-KR" sz="1100" dirty="0">
                <a:solidFill>
                  <a:schemeClr val="tx1"/>
                </a:solidFill>
                <a:latin typeface="+mn-ea"/>
              </a:rPr>
              <a:t>In the event of an error, the Message button will be displayed in red, and users can check the detailed error message by clicking it.</a:t>
            </a:r>
          </a:p>
          <a:p>
            <a:pPr marL="228600" indent="-228600">
              <a:lnSpc>
                <a:spcPts val="1700"/>
              </a:lnSpc>
              <a:buFont typeface="+mj-lt"/>
              <a:buAutoNum type="arabicPeriod"/>
            </a:pPr>
            <a:r>
              <a:rPr lang="en-US" altLang="ko-KR" sz="1100" dirty="0">
                <a:solidFill>
                  <a:schemeClr val="tx1"/>
                </a:solidFill>
                <a:latin typeface="+mn-ea"/>
              </a:rPr>
              <a:t>Users can check the debit entries of the subsequent settlement document via PO History. (ME23N)</a:t>
            </a:r>
          </a:p>
        </p:txBody>
      </p:sp>
      <p:sp>
        <p:nvSpPr>
          <p:cNvPr id="9" name="직사각형 8"/>
          <p:cNvSpPr/>
          <p:nvPr/>
        </p:nvSpPr>
        <p:spPr>
          <a:xfrm>
            <a:off x="1377730" y="666097"/>
            <a:ext cx="6470870" cy="274107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300" b="1" dirty="0">
                <a:solidFill>
                  <a:schemeClr val="tx1"/>
                </a:solidFill>
              </a:rPr>
              <a:t>Screen</a:t>
            </a:r>
            <a:endParaRPr lang="ko-KR" altLang="en-US" sz="1300" b="1" dirty="0">
              <a:solidFill>
                <a:schemeClr val="tx1"/>
              </a:solidFill>
            </a:endParaRPr>
          </a:p>
        </p:txBody>
      </p:sp>
      <p:sp>
        <p:nvSpPr>
          <p:cNvPr id="10" name="직사각형 9"/>
          <p:cNvSpPr/>
          <p:nvPr/>
        </p:nvSpPr>
        <p:spPr>
          <a:xfrm>
            <a:off x="7928983" y="666097"/>
            <a:ext cx="2919545" cy="274107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300" b="1" dirty="0">
                <a:solidFill>
                  <a:schemeClr val="tx1"/>
                </a:solidFill>
              </a:rPr>
              <a:t>Explanation</a:t>
            </a:r>
            <a:endParaRPr lang="ko-KR" altLang="en-US" sz="1300" b="1" dirty="0">
              <a:solidFill>
                <a:schemeClr val="tx1"/>
              </a:solidFill>
            </a:endParaRPr>
          </a:p>
        </p:txBody>
      </p:sp>
      <p:pic>
        <p:nvPicPr>
          <p:cNvPr id="4" name="그림 3"/>
          <p:cNvPicPr>
            <a:picLocks noChangeAspect="1"/>
          </p:cNvPicPr>
          <p:nvPr/>
        </p:nvPicPr>
        <p:blipFill rotWithShape="1">
          <a:blip r:embed="rId3"/>
          <a:srcRect l="82" t="-6303" r="186" b="40142"/>
          <a:stretch/>
        </p:blipFill>
        <p:spPr>
          <a:xfrm>
            <a:off x="1415480" y="692697"/>
            <a:ext cx="6346044" cy="3096345"/>
          </a:xfrm>
          <a:prstGeom prst="rect">
            <a:avLst/>
          </a:prstGeom>
        </p:spPr>
      </p:pic>
      <p:sp>
        <p:nvSpPr>
          <p:cNvPr id="42" name="Rectangle 10"/>
          <p:cNvSpPr/>
          <p:nvPr/>
        </p:nvSpPr>
        <p:spPr>
          <a:xfrm>
            <a:off x="3114432" y="1185779"/>
            <a:ext cx="461288" cy="215512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44" name="Rectangle 12"/>
          <p:cNvSpPr/>
          <p:nvPr/>
        </p:nvSpPr>
        <p:spPr>
          <a:xfrm>
            <a:off x="2938729" y="1118687"/>
            <a:ext cx="166864" cy="134184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200" dirty="0"/>
              <a:t>1</a:t>
            </a:r>
            <a:endParaRPr lang="ko-KR" altLang="en-US" sz="1200" dirty="0"/>
          </a:p>
        </p:txBody>
      </p:sp>
      <p:cxnSp>
        <p:nvCxnSpPr>
          <p:cNvPr id="51" name="꺾인 연결선 50"/>
          <p:cNvCxnSpPr>
            <a:stCxn id="42" idx="2"/>
            <a:endCxn id="49" idx="0"/>
          </p:cNvCxnSpPr>
          <p:nvPr/>
        </p:nvCxnSpPr>
        <p:spPr>
          <a:xfrm rot="16200000" flipH="1">
            <a:off x="3756688" y="989679"/>
            <a:ext cx="571184" cy="1394408"/>
          </a:xfrm>
          <a:prstGeom prst="bentConnector3">
            <a:avLst>
              <a:gd name="adj1" fmla="val 50000"/>
            </a:avLst>
          </a:prstGeom>
          <a:ln w="1905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Rectangle 10"/>
          <p:cNvSpPr/>
          <p:nvPr/>
        </p:nvSpPr>
        <p:spPr>
          <a:xfrm>
            <a:off x="3645833" y="1185779"/>
            <a:ext cx="461288" cy="215512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62" name="Rectangle 12"/>
          <p:cNvSpPr/>
          <p:nvPr/>
        </p:nvSpPr>
        <p:spPr>
          <a:xfrm>
            <a:off x="3584559" y="1118687"/>
            <a:ext cx="166864" cy="134184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200" dirty="0"/>
              <a:t>3</a:t>
            </a:r>
            <a:endParaRPr lang="ko-KR" altLang="en-US" sz="1200" dirty="0"/>
          </a:p>
        </p:txBody>
      </p:sp>
      <p:pic>
        <p:nvPicPr>
          <p:cNvPr id="19" name="그림 1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918000" y="3819126"/>
            <a:ext cx="418360" cy="185938"/>
          </a:xfrm>
          <a:prstGeom prst="rect">
            <a:avLst/>
          </a:prstGeom>
        </p:spPr>
      </p:pic>
      <p:sp>
        <p:nvSpPr>
          <p:cNvPr id="24" name="제목 2"/>
          <p:cNvSpPr>
            <a:spLocks noGrp="1"/>
          </p:cNvSpPr>
          <p:nvPr>
            <p:ph type="title"/>
          </p:nvPr>
        </p:nvSpPr>
        <p:spPr>
          <a:xfrm>
            <a:off x="1343472" y="109603"/>
            <a:ext cx="7272808" cy="341668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r>
              <a:rPr lang="en-US" altLang="ko-KR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Enter Incoming Invoice (Subsequent Settlement) (T-code: </a:t>
            </a:r>
            <a:r>
              <a:rPr lang="en-US" altLang="ko-KR" dirty="0">
                <a:latin typeface="+mn-ea"/>
              </a:rPr>
              <a:t>MIRO</a:t>
            </a:r>
            <a:r>
              <a:rPr lang="en-US" altLang="ko-KR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)</a:t>
            </a:r>
            <a:endParaRPr lang="ko-KR" altLang="en-US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25" name="제목 2"/>
          <p:cNvSpPr txBox="1">
            <a:spLocks/>
          </p:cNvSpPr>
          <p:nvPr/>
        </p:nvSpPr>
        <p:spPr>
          <a:xfrm>
            <a:off x="7214192" y="260648"/>
            <a:ext cx="3633985" cy="216024"/>
          </a:xfrm>
          <a:prstGeom prst="rect">
            <a:avLst/>
          </a:prstGeom>
        </p:spPr>
        <p:txBody>
          <a:bodyPr anchor="ctr"/>
          <a:lstStyle>
            <a:lvl1pPr algn="l" defTabSz="914400" rtl="0" eaLnBrk="1" latinLnBrk="1" hangingPunct="1">
              <a:spcBef>
                <a:spcPct val="0"/>
              </a:spcBef>
              <a:buNone/>
              <a:defRPr lang="ko-KR" altLang="en-US" sz="2000" kern="1200" spc="-150" dirty="0" smtClean="0">
                <a:solidFill>
                  <a:srgbClr val="19396B"/>
                </a:solidFill>
                <a:latin typeface="아리따-돋움(TTF)-Bold" pitchFamily="18" charset="-127"/>
                <a:ea typeface="아리따-돋움(TTF)-Bold" pitchFamily="18" charset="-127"/>
                <a:cs typeface="+mn-cs"/>
                <a:sym typeface="아리따-돋움(OTF)-Medium"/>
              </a:defRPr>
            </a:lvl1pPr>
          </a:lstStyle>
          <a:p>
            <a:pPr algn="r"/>
            <a:r>
              <a:rPr lang="en-US" altLang="ko-KR" sz="1500" dirty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6.7.1.10 Subsequent Settlement-TNA</a:t>
            </a:r>
          </a:p>
        </p:txBody>
      </p:sp>
      <p:grpSp>
        <p:nvGrpSpPr>
          <p:cNvPr id="6" name="그룹 5"/>
          <p:cNvGrpSpPr/>
          <p:nvPr/>
        </p:nvGrpSpPr>
        <p:grpSpPr>
          <a:xfrm>
            <a:off x="1706568" y="1971657"/>
            <a:ext cx="6065832" cy="1873829"/>
            <a:chOff x="258673" y="777010"/>
            <a:chExt cx="9398780" cy="2833845"/>
          </a:xfrm>
        </p:grpSpPr>
        <p:pic>
          <p:nvPicPr>
            <p:cNvPr id="3" name="그림 2"/>
            <p:cNvPicPr>
              <a:picLocks noChangeAspect="1"/>
            </p:cNvPicPr>
            <p:nvPr/>
          </p:nvPicPr>
          <p:blipFill rotWithShape="1">
            <a:blip r:embed="rId5"/>
            <a:srcRect b="61265"/>
            <a:stretch/>
          </p:blipFill>
          <p:spPr>
            <a:xfrm>
              <a:off x="258673" y="777010"/>
              <a:ext cx="9388654" cy="2054480"/>
            </a:xfrm>
            <a:prstGeom prst="rect">
              <a:avLst/>
            </a:prstGeom>
          </p:spPr>
        </p:pic>
        <p:pic>
          <p:nvPicPr>
            <p:cNvPr id="28" name="그림 27"/>
            <p:cNvPicPr>
              <a:picLocks noChangeAspect="1"/>
            </p:cNvPicPr>
            <p:nvPr/>
          </p:nvPicPr>
          <p:blipFill rotWithShape="1">
            <a:blip r:embed="rId5"/>
            <a:srcRect t="85096"/>
            <a:stretch/>
          </p:blipFill>
          <p:spPr>
            <a:xfrm>
              <a:off x="268799" y="2820332"/>
              <a:ext cx="9388654" cy="790523"/>
            </a:xfrm>
            <a:prstGeom prst="rect">
              <a:avLst/>
            </a:prstGeom>
          </p:spPr>
        </p:pic>
      </p:grpSp>
      <p:sp>
        <p:nvSpPr>
          <p:cNvPr id="49" name="Rectangle 10"/>
          <p:cNvSpPr/>
          <p:nvPr/>
        </p:nvSpPr>
        <p:spPr>
          <a:xfrm>
            <a:off x="1706568" y="1972475"/>
            <a:ext cx="6065832" cy="1853574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50" name="Rectangle 10"/>
          <p:cNvSpPr/>
          <p:nvPr/>
        </p:nvSpPr>
        <p:spPr>
          <a:xfrm>
            <a:off x="7254240" y="3644244"/>
            <a:ext cx="373380" cy="193369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52" name="Rectangle 12"/>
          <p:cNvSpPr/>
          <p:nvPr/>
        </p:nvSpPr>
        <p:spPr>
          <a:xfrm>
            <a:off x="7266501" y="3499287"/>
            <a:ext cx="166864" cy="134184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200" dirty="0"/>
              <a:t>2</a:t>
            </a:r>
            <a:endParaRPr lang="ko-KR" altLang="en-US" sz="1200" dirty="0"/>
          </a:p>
        </p:txBody>
      </p:sp>
      <p:cxnSp>
        <p:nvCxnSpPr>
          <p:cNvPr id="64" name="꺾인 연결선 63"/>
          <p:cNvCxnSpPr>
            <a:stCxn id="50" idx="2"/>
            <a:endCxn id="7" idx="0"/>
          </p:cNvCxnSpPr>
          <p:nvPr/>
        </p:nvCxnSpPr>
        <p:spPr>
          <a:xfrm rot="5400000">
            <a:off x="6875669" y="3605710"/>
            <a:ext cx="333361" cy="797164"/>
          </a:xfrm>
          <a:prstGeom prst="bentConnector3">
            <a:avLst>
              <a:gd name="adj1" fmla="val 50000"/>
            </a:avLst>
          </a:prstGeom>
          <a:ln w="1905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그림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641649" y="4170973"/>
            <a:ext cx="2004234" cy="228620"/>
          </a:xfrm>
          <a:prstGeom prst="rect">
            <a:avLst/>
          </a:prstGeom>
        </p:spPr>
      </p:pic>
      <p:pic>
        <p:nvPicPr>
          <p:cNvPr id="12" name="그림 11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706568" y="3895372"/>
            <a:ext cx="3603612" cy="2413948"/>
          </a:xfrm>
          <a:prstGeom prst="rect">
            <a:avLst/>
          </a:prstGeom>
        </p:spPr>
      </p:pic>
      <p:sp>
        <p:nvSpPr>
          <p:cNvPr id="34" name="Rectangle 10"/>
          <p:cNvSpPr/>
          <p:nvPr/>
        </p:nvSpPr>
        <p:spPr>
          <a:xfrm>
            <a:off x="1937084" y="5871411"/>
            <a:ext cx="3368842" cy="409073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cxnSp>
        <p:nvCxnSpPr>
          <p:cNvPr id="35" name="꺾인 연결선 34"/>
          <p:cNvCxnSpPr>
            <a:stCxn id="7" idx="2"/>
            <a:endCxn id="34" idx="3"/>
          </p:cNvCxnSpPr>
          <p:nvPr/>
        </p:nvCxnSpPr>
        <p:spPr>
          <a:xfrm rot="5400000">
            <a:off x="5136669" y="4568850"/>
            <a:ext cx="1676354" cy="1337840"/>
          </a:xfrm>
          <a:prstGeom prst="bentConnector2">
            <a:avLst/>
          </a:prstGeom>
          <a:ln w="1905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Rectangle 12"/>
          <p:cNvSpPr/>
          <p:nvPr/>
        </p:nvSpPr>
        <p:spPr>
          <a:xfrm>
            <a:off x="1765966" y="5871410"/>
            <a:ext cx="166864" cy="134184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200" dirty="0"/>
              <a:t>4</a:t>
            </a:r>
            <a:endParaRPr lang="ko-KR" altLang="en-US" sz="1200" dirty="0"/>
          </a:p>
        </p:txBody>
      </p:sp>
    </p:spTree>
    <p:extLst>
      <p:ext uri="{BB962C8B-B14F-4D97-AF65-F5344CB8AC3E}">
        <p14:creationId xmlns:p14="http://schemas.microsoft.com/office/powerpoint/2010/main" val="3045645847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VM6F1hRvbEqHFVzO3pfStQ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VM6F1hRvbEqHFVzO3pfStQ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VM6F1hRvbEqHFVzO3pfStQ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VM6F1hRvbEqHFVzO3pfStQ"/>
</p:tagLst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724</Words>
  <Application>Microsoft Office PowerPoint</Application>
  <PresentationFormat>와이드스크린</PresentationFormat>
  <Paragraphs>65</Paragraphs>
  <Slides>5</Slides>
  <Notes>4</Notes>
  <HiddenSlides>0</HiddenSlides>
  <MMClips>0</MMClips>
  <ScaleCrop>false</ScaleCrop>
  <HeadingPairs>
    <vt:vector size="8" baseType="variant">
      <vt:variant>
        <vt:lpstr>사용한 글꼴</vt:lpstr>
      </vt:variant>
      <vt:variant>
        <vt:i4>5</vt:i4>
      </vt:variant>
      <vt:variant>
        <vt:lpstr>테마</vt:lpstr>
      </vt:variant>
      <vt:variant>
        <vt:i4>1</vt:i4>
      </vt:variant>
      <vt:variant>
        <vt:lpstr>포함된 OLE 서버</vt:lpstr>
      </vt:variant>
      <vt:variant>
        <vt:i4>1</vt:i4>
      </vt:variant>
      <vt:variant>
        <vt:lpstr>슬라이드 제목</vt:lpstr>
      </vt:variant>
      <vt:variant>
        <vt:i4>5</vt:i4>
      </vt:variant>
    </vt:vector>
  </HeadingPairs>
  <TitlesOfParts>
    <vt:vector size="12" baseType="lpstr">
      <vt:lpstr>맑은 고딕</vt:lpstr>
      <vt:lpstr>아리따-돋움(OTF)-Medium</vt:lpstr>
      <vt:lpstr>아리따-돋움(TTF)-Bold</vt:lpstr>
      <vt:lpstr>아리따-돋움_TTF_SemiBold</vt:lpstr>
      <vt:lpstr>Arial</vt:lpstr>
      <vt:lpstr>Office 테마</vt:lpstr>
      <vt:lpstr>think-cell Slide</vt:lpstr>
      <vt:lpstr>MM_Incoming Invoice-Subsequent Settlement (MIRO) manual</vt:lpstr>
      <vt:lpstr>Enter Incoming Invoice (Subsequent Settlement) (T-code: MIRO)</vt:lpstr>
      <vt:lpstr>Enter Incoming Invoice (Subsequent Settlement) (T-code: MIRO)</vt:lpstr>
      <vt:lpstr>Enter Incoming Invoice (Subsequent Settlement) (T-code: MIRO)</vt:lpstr>
      <vt:lpstr>Enter Incoming Invoice (Subsequent Settlement) (T-code: MIRO)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양윤헌/ERP 플랫폼서비스팀/YOONHEON YANG</dc:creator>
  <cp:lastModifiedBy>양윤헌/ERP 플랫폼서비스팀/YOONHEON YANG</cp:lastModifiedBy>
  <cp:revision>6</cp:revision>
  <dcterms:created xsi:type="dcterms:W3CDTF">2026-01-15T02:10:19Z</dcterms:created>
  <dcterms:modified xsi:type="dcterms:W3CDTF">2026-01-16T13:54:18Z</dcterms:modified>
</cp:coreProperties>
</file>